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5.JPG" ContentType="image/jpeg"/>
  <Override PartName="/ppt/media/image27.JPG" ContentType="image/jpeg"/>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29.jpg" ContentType="image/jpeg"/>
  <Override PartName="/ppt/media/image32.jpg" ContentType="image/jpeg"/>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media/image35.jfif" ContentType="image/pn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media/image37.JPG" ContentType="image/jpeg"/>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media/image40.jpg" ContentType="image/jpeg"/>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42.jpg" ContentType="image/jpeg"/>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media/image45.jpg" ContentType="image/jpeg"/>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media/image49.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media/image55.jpg" ContentType="image/jpeg"/>
  <Override PartName="/ppt/media/image56.JPG" ContentType="image/jpeg"/>
  <Override PartName="/ppt/notesSlides/notesSlide2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media/image58.JPG" ContentType="image/jpeg"/>
  <Override PartName="/ppt/media/image61.jpg" ContentType="image/jpeg"/>
  <Override PartName="/ppt/notesSlides/notesSlide29.xml" ContentType="application/vnd.openxmlformats-officedocument.presentationml.notesSlide+xml"/>
  <Override PartName="/ppt/media/image63.jpg" ContentType="image/jpeg"/>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media/image67.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4"/>
    <p:sldMasterId id="2147483762" r:id="rId5"/>
    <p:sldMasterId id="2147483777" r:id="rId6"/>
    <p:sldMasterId id="2147483788" r:id="rId7"/>
  </p:sldMasterIdLst>
  <p:notesMasterIdLst>
    <p:notesMasterId r:id="rId60"/>
  </p:notesMasterIdLst>
  <p:handoutMasterIdLst>
    <p:handoutMasterId r:id="rId61"/>
  </p:handoutMasterIdLst>
  <p:sldIdLst>
    <p:sldId id="698" r:id="rId8"/>
    <p:sldId id="693" r:id="rId9"/>
    <p:sldId id="686" r:id="rId10"/>
    <p:sldId id="749" r:id="rId11"/>
    <p:sldId id="688" r:id="rId12"/>
    <p:sldId id="689" r:id="rId13"/>
    <p:sldId id="706" r:id="rId14"/>
    <p:sldId id="691" r:id="rId15"/>
    <p:sldId id="692" r:id="rId16"/>
    <p:sldId id="699" r:id="rId17"/>
    <p:sldId id="707" r:id="rId18"/>
    <p:sldId id="700" r:id="rId19"/>
    <p:sldId id="701" r:id="rId20"/>
    <p:sldId id="702" r:id="rId21"/>
    <p:sldId id="760" r:id="rId22"/>
    <p:sldId id="703" r:id="rId23"/>
    <p:sldId id="729" r:id="rId24"/>
    <p:sldId id="741" r:id="rId25"/>
    <p:sldId id="742" r:id="rId26"/>
    <p:sldId id="743" r:id="rId27"/>
    <p:sldId id="744" r:id="rId28"/>
    <p:sldId id="705" r:id="rId29"/>
    <p:sldId id="714" r:id="rId30"/>
    <p:sldId id="715" r:id="rId31"/>
    <p:sldId id="716" r:id="rId32"/>
    <p:sldId id="717" r:id="rId33"/>
    <p:sldId id="745" r:id="rId34"/>
    <p:sldId id="746" r:id="rId35"/>
    <p:sldId id="747" r:id="rId36"/>
    <p:sldId id="748" r:id="rId37"/>
    <p:sldId id="722" r:id="rId38"/>
    <p:sldId id="724" r:id="rId39"/>
    <p:sldId id="725" r:id="rId40"/>
    <p:sldId id="726" r:id="rId41"/>
    <p:sldId id="727" r:id="rId42"/>
    <p:sldId id="728" r:id="rId43"/>
    <p:sldId id="708" r:id="rId44"/>
    <p:sldId id="734" r:id="rId45"/>
    <p:sldId id="735" r:id="rId46"/>
    <p:sldId id="754" r:id="rId47"/>
    <p:sldId id="755" r:id="rId48"/>
    <p:sldId id="756" r:id="rId49"/>
    <p:sldId id="757" r:id="rId50"/>
    <p:sldId id="709" r:id="rId51"/>
    <p:sldId id="736" r:id="rId52"/>
    <p:sldId id="737" r:id="rId53"/>
    <p:sldId id="738" r:id="rId54"/>
    <p:sldId id="740" r:id="rId55"/>
    <p:sldId id="758" r:id="rId56"/>
    <p:sldId id="761" r:id="rId57"/>
    <p:sldId id="683" r:id="rId58"/>
    <p:sldId id="684" r:id="rId59"/>
  </p:sldIdLst>
  <p:sldSz cx="12192000" cy="6858000"/>
  <p:notesSz cx="6858000" cy="9296400"/>
  <p:defaultTextStyle>
    <a:defPPr>
      <a:defRPr lang="en-GB"/>
    </a:defPPr>
    <a:lvl1pPr algn="l" rtl="0" fontAlgn="base">
      <a:spcBef>
        <a:spcPct val="0"/>
      </a:spcBef>
      <a:spcAft>
        <a:spcPct val="0"/>
      </a:spcAft>
      <a:defRPr sz="3000" b="1" kern="1200">
        <a:solidFill>
          <a:schemeClr val="tx1"/>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orient="horz" pos="436" userDrawn="1">
          <p15:clr>
            <a:srgbClr val="A4A3A4"/>
          </p15:clr>
        </p15:guide>
        <p15:guide id="3" orient="horz" pos="2704" userDrawn="1">
          <p15:clr>
            <a:srgbClr val="A4A3A4"/>
          </p15:clr>
        </p15:guide>
        <p15:guide id="4" orient="horz" pos="1344" userDrawn="1">
          <p15:clr>
            <a:srgbClr val="A4A3A4"/>
          </p15:clr>
        </p15:guide>
        <p15:guide id="5" pos="256" userDrawn="1">
          <p15:clr>
            <a:srgbClr val="A4A3A4"/>
          </p15:clr>
        </p15:guide>
        <p15:guide id="6" pos="7348" userDrawn="1">
          <p15:clr>
            <a:srgbClr val="A4A3A4"/>
          </p15:clr>
        </p15:guide>
        <p15:guide id="7" pos="635" userDrawn="1">
          <p15:clr>
            <a:srgbClr val="A4A3A4"/>
          </p15:clr>
        </p15:guide>
        <p15:guide id="8" pos="6924" userDrawn="1">
          <p15:clr>
            <a:srgbClr val="A4A3A4"/>
          </p15:clr>
        </p15:guide>
        <p15:guide id="9" pos="1172" userDrawn="1">
          <p15:clr>
            <a:srgbClr val="A4A3A4"/>
          </p15:clr>
        </p15:guide>
        <p15:guide id="10"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Skaretka" initials="AS" lastIdx="24" clrIdx="0">
    <p:extLst>
      <p:ext uri="{19B8F6BF-5375-455C-9EA6-DF929625EA0E}">
        <p15:presenceInfo xmlns:p15="http://schemas.microsoft.com/office/powerpoint/2012/main" userId="S-1-5-21-1690560143-3050255188-1512472656-283229" providerId="AD"/>
      </p:ext>
    </p:extLst>
  </p:cmAuthor>
  <p:cmAuthor id="2" name="Leo Schilling" initials="LS" lastIdx="9" clrIdx="1">
    <p:extLst>
      <p:ext uri="{19B8F6BF-5375-455C-9EA6-DF929625EA0E}">
        <p15:presenceInfo xmlns:p15="http://schemas.microsoft.com/office/powerpoint/2012/main" userId="S-1-5-21-1690560143-3050255188-1512472656-295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83"/>
    <a:srgbClr val="EE7D11"/>
    <a:srgbClr val="050A0F"/>
    <a:srgbClr val="FF9933"/>
    <a:srgbClr val="CCD1E2"/>
    <a:srgbClr val="1F3463"/>
    <a:srgbClr val="F08338"/>
    <a:srgbClr val="99A3C6"/>
    <a:srgbClr val="8E99C0"/>
    <a:srgbClr val="7A8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E9A4E-90EC-41EF-BCC0-4EE5E2F6AD55}" v="9" dt="2022-04-07T18:29:49.556"/>
    <p1510:client id="{0CA1F867-A341-4EA7-89D3-8E1FE2A9F4B2}" v="1" dt="2022-03-29T14:22:56.595"/>
    <p1510:client id="{0D2D1961-9D6C-4DE7-9D93-1E957880D7CD}" v="46" dt="2022-04-07T18:27:07.795"/>
    <p1510:client id="{0FB760EB-B7E7-4C4E-A87A-A82EE87CEA26}" v="10" dt="2021-10-14T13:20:00.871"/>
    <p1510:client id="{1192AD0A-D54E-4F79-B398-389058B1B957}" v="101" dt="2022-04-04T20:16:57.858"/>
    <p1510:client id="{20C353AA-CACF-4531-BFE4-56FC5F4488E7}" v="3" dt="2022-01-03T01:45:43.076"/>
    <p1510:client id="{28891110-C886-4EA9-907B-66F36CD4713C}" v="1" dt="2021-09-29T15:34:35.716"/>
    <p1510:client id="{37DF7FBF-9D90-4225-8AB6-CD2CA391816C}" v="70" dt="2022-02-10T16:22:25.211"/>
    <p1510:client id="{3FEE463A-2053-4E9A-8005-82B97D81CD8F}" v="87" dt="2021-10-15T15:16:16.361"/>
    <p1510:client id="{49BAE483-D2DC-41CE-91FB-DA07F11275F7}" v="184" dt="2022-04-07T15:59:49.666"/>
    <p1510:client id="{5BA1D508-0D61-4515-B590-730B847F89A4}" v="3" dt="2022-04-01T20:58:39.723"/>
    <p1510:client id="{6D52B7C8-C344-406D-AF9A-30231318235A}" v="337" dt="2021-12-09T13:26:01.274"/>
    <p1510:client id="{6ECBF597-3CD7-42DD-8601-83ECF4540E3E}" v="67" dt="2021-10-11T15:01:49.268"/>
    <p1510:client id="{78E18FE7-4ED7-4B0C-B0DB-F99ACDE0F494}" v="72" dt="2021-10-08T15:44:55.403"/>
    <p1510:client id="{7950FC7C-03AD-4D16-973C-245903D1CD3C}" v="44" dt="2021-10-08T16:39:51.848"/>
    <p1510:client id="{7A242629-0574-4FDD-9D29-ECDFC8D8C4B8}" v="229" dt="2021-12-30T20:19:38.311"/>
    <p1510:client id="{7D482927-A64B-44F9-BA2A-541FC8641F19}" v="29" dt="2021-10-18T13:51:38.362"/>
    <p1510:client id="{8592073F-4840-479C-B231-664E4A9BB0BE}" v="25" dt="2022-04-07T14:19:41.921"/>
    <p1510:client id="{8B7A79BF-37E3-4D71-9088-AB3C84EEA4D1}" v="36" dt="2021-10-06T01:38:14.751"/>
    <p1510:client id="{962E6E7B-71EC-4E02-B91D-B25C91928C89}" v="57" dt="2021-10-06T10:48:29.989"/>
    <p1510:client id="{99642E2B-7659-45C7-A7DC-665F78AF20FF}" v="31" dt="2022-04-07T16:22:53.551"/>
    <p1510:client id="{9EF67B77-5942-41B1-A02F-60DDD5BF34EE}" v="9" dt="2021-09-30T19:59:36.204"/>
    <p1510:client id="{BA71B582-7A04-4B7B-85A2-251A71929B29}" v="2" dt="2021-10-06T12:12:41.505"/>
    <p1510:client id="{BC0F7170-838F-4F66-B02D-5D13F9C65940}" v="9" dt="2022-04-06T15:48:32.171"/>
    <p1510:client id="{C4BD6B3E-FD02-4566-8132-6C726B61D08F}" v="37" dt="2021-09-30T20:36:50.799"/>
    <p1510:client id="{C59C8458-CD67-46A7-85A0-290B106B3FB6}" v="449" dt="2022-04-01T20:48:16.592"/>
    <p1510:client id="{C6915E19-8C20-4FA2-B1B1-80A2E221FF4E}" v="2" dt="2021-10-08T14:04:16.503"/>
    <p1510:client id="{CB64E756-EFCC-42C4-9335-4C89BC598A54}" v="202" dt="2021-09-30T02:12:56.844"/>
    <p1510:client id="{CC1F40C4-9EB6-4E8A-9EA5-BCD2ECC3B5EE}" v="219" dt="2021-12-09T01:13:51.144"/>
    <p1510:client id="{D1732CAC-4057-4C73-A596-98300CD816D6}" v="124" dt="2021-12-09T17:37:30.377"/>
    <p1510:client id="{D4F857F5-E1C6-4E1B-9726-D16F1E6BE445}" v="158" dt="2022-03-31T15:02:03.499"/>
    <p1510:client id="{D87E158C-F6E2-4906-9851-31A721BA69BD}" v="401" dt="2022-04-01T21:14:11.278"/>
    <p1510:client id="{DD581E81-5F95-4E2F-B42B-788F35869E4B}" v="127" dt="2021-10-08T16:25:55.200"/>
    <p1510:client id="{E31D5B7F-3422-44A3-8DEA-C25A25567517}" v="30" dt="2022-01-08T21:25:13.975"/>
    <p1510:client id="{EC8DC069-B6BB-418C-AA61-D550F5A47662}" v="20" dt="2022-01-26T18:57:19.595"/>
    <p1510:client id="{F1405E7D-EDE7-4130-8839-3792C143A8AA}" v="353" dt="2022-04-04T13:25:05.999"/>
    <p1510:client id="{FAE1583D-2EF5-404D-A051-79DF5460DAD1}" v="26" dt="2021-10-15T14:59:53.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60814" autoAdjust="0"/>
  </p:normalViewPr>
  <p:slideViewPr>
    <p:cSldViewPr snapToGrid="0">
      <p:cViewPr varScale="1">
        <p:scale>
          <a:sx n="66" d="100"/>
          <a:sy n="66" d="100"/>
        </p:scale>
        <p:origin x="1572" y="72"/>
      </p:cViewPr>
      <p:guideLst>
        <p:guide orient="horz" pos="709"/>
        <p:guide orient="horz" pos="436"/>
        <p:guide orient="horz" pos="2704"/>
        <p:guide orient="horz" pos="1344"/>
        <p:guide pos="256"/>
        <p:guide pos="7348"/>
        <p:guide pos="635"/>
        <p:guide pos="6924"/>
        <p:guide pos="1172"/>
        <p:guide pos="3840"/>
      </p:guideLst>
    </p:cSldViewPr>
  </p:slideViewPr>
  <p:outlineViewPr>
    <p:cViewPr>
      <p:scale>
        <a:sx n="33" d="100"/>
        <a:sy n="33" d="100"/>
      </p:scale>
      <p:origin x="0" y="0"/>
    </p:cViewPr>
  </p:outlineViewPr>
  <p:notesTextViewPr>
    <p:cViewPr>
      <p:scale>
        <a:sx n="200" d="100"/>
        <a:sy n="200" d="100"/>
      </p:scale>
      <p:origin x="0" y="-144"/>
    </p:cViewPr>
  </p:notesTextViewPr>
  <p:sorterViewPr>
    <p:cViewPr>
      <p:scale>
        <a:sx n="100" d="100"/>
        <a:sy n="100" d="100"/>
      </p:scale>
      <p:origin x="0" y="-10308"/>
    </p:cViewPr>
  </p:sorterViewPr>
  <p:notesViewPr>
    <p:cSldViewPr snapToGrid="0">
      <p:cViewPr>
        <p:scale>
          <a:sx n="1" d="2"/>
          <a:sy n="1" d="2"/>
        </p:scale>
        <p:origin x="4548" y="105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Rhein" userId="S::bbq2@eurofins.com::620cb92d-cac5-4d6c-91bd-03ee2b8c0af1" providerId="AD" clId="Web-{7F3A7F86-A7C1-4692-9DC4-61A38B285EAC}"/>
    <pc:docChg chg="modSld">
      <pc:chgData name="Joshua Rhein" userId="S::bbq2@eurofins.com::620cb92d-cac5-4d6c-91bd-03ee2b8c0af1" providerId="AD" clId="Web-{7F3A7F86-A7C1-4692-9DC4-61A38B285EAC}" dt="2022-05-11T16:25:47.469" v="9"/>
      <pc:docMkLst>
        <pc:docMk/>
      </pc:docMkLst>
      <pc:sldChg chg="modNotes">
        <pc:chgData name="Joshua Rhein" userId="S::bbq2@eurofins.com::620cb92d-cac5-4d6c-91bd-03ee2b8c0af1" providerId="AD" clId="Web-{7F3A7F86-A7C1-4692-9DC4-61A38B285EAC}" dt="2022-05-11T16:25:47.469" v="9"/>
        <pc:sldMkLst>
          <pc:docMk/>
          <pc:sldMk cId="481318824" sldId="760"/>
        </pc:sldMkLst>
      </pc:sldChg>
    </pc:docChg>
  </pc:docChgLst>
  <pc:docChgLst>
    <pc:chgData name="Leo Schilling" userId="S::zi1p@eurofins.com::2bbc35e0-f172-4b7c-bc32-3d7eb1ed023c" providerId="AD" clId="Web-{087E9A4E-90EC-41EF-BCC0-4EE5E2F6AD55}"/>
    <pc:docChg chg="modSld">
      <pc:chgData name="Leo Schilling" userId="S::zi1p@eurofins.com::2bbc35e0-f172-4b7c-bc32-3d7eb1ed023c" providerId="AD" clId="Web-{087E9A4E-90EC-41EF-BCC0-4EE5E2F6AD55}" dt="2022-04-07T18:29:49.556" v="8" actId="20577"/>
      <pc:docMkLst>
        <pc:docMk/>
      </pc:docMkLst>
      <pc:sldChg chg="modSp">
        <pc:chgData name="Leo Schilling" userId="S::zi1p@eurofins.com::2bbc35e0-f172-4b7c-bc32-3d7eb1ed023c" providerId="AD" clId="Web-{087E9A4E-90EC-41EF-BCC0-4EE5E2F6AD55}" dt="2022-04-07T18:29:49.556" v="8" actId="20577"/>
        <pc:sldMkLst>
          <pc:docMk/>
          <pc:sldMk cId="2489417935" sldId="490"/>
        </pc:sldMkLst>
        <pc:spChg chg="mod">
          <ac:chgData name="Leo Schilling" userId="S::zi1p@eurofins.com::2bbc35e0-f172-4b7c-bc32-3d7eb1ed023c" providerId="AD" clId="Web-{087E9A4E-90EC-41EF-BCC0-4EE5E2F6AD55}" dt="2022-04-07T18:29:49.556" v="8" actId="20577"/>
          <ac:spMkLst>
            <pc:docMk/>
            <pc:sldMk cId="2489417935" sldId="490"/>
            <ac:spMk id="5" creationId="{6613CC57-22AD-4D77-B9EB-40D35479EDE5}"/>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image" Target="../media/image25.JPG"/><Relationship Id="rId4" Type="http://schemas.openxmlformats.org/officeDocument/2006/relationships/image" Target="../media/image28.jfif"/></Relationships>
</file>

<file path=ppt/diagrams/_rels/data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image" Target="../media/image57.jfif"/><Relationship Id="rId4"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image" Target="../media/image25.JPG"/><Relationship Id="rId4" Type="http://schemas.openxmlformats.org/officeDocument/2006/relationships/image" Target="../media/image28.jfif"/></Relationships>
</file>

<file path=ppt/diagrams/_rels/drawing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image" Target="../media/image57.jfif"/><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DCAEE-7376-4C18-9B43-833EBEB712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016828-CCAD-440F-B37E-B0D60B430CB0}">
      <dgm:prSet phldrT="[Text]" custT="1"/>
      <dgm:spPr/>
      <dgm:t>
        <a:bodyPr/>
        <a:lstStyle/>
        <a:p>
          <a:r>
            <a:rPr lang="en-US" sz="2400" b="1" spc="500" baseline="0" dirty="0">
              <a:latin typeface="Trebuchet MS" panose="020B0603020202020204" pitchFamily="34" charset="0"/>
            </a:rPr>
            <a:t>AGENDA</a:t>
          </a:r>
        </a:p>
      </dgm:t>
    </dgm:pt>
    <dgm:pt modelId="{ECF3D7A3-CD4B-43A8-A077-DA83C85B7FFF}" type="parTrans" cxnId="{92A4BB45-827C-4D45-8674-D36C471A1230}">
      <dgm:prSet/>
      <dgm:spPr/>
      <dgm:t>
        <a:bodyPr/>
        <a:lstStyle/>
        <a:p>
          <a:endParaRPr lang="en-US"/>
        </a:p>
      </dgm:t>
    </dgm:pt>
    <dgm:pt modelId="{1F2B1EF6-7195-4F21-AAF6-E8F179045CB2}" type="sibTrans" cxnId="{92A4BB45-827C-4D45-8674-D36C471A1230}">
      <dgm:prSet/>
      <dgm:spPr/>
      <dgm:t>
        <a:bodyPr/>
        <a:lstStyle/>
        <a:p>
          <a:endParaRPr lang="en-US"/>
        </a:p>
      </dgm:t>
    </dgm:pt>
    <dgm:pt modelId="{EFF657A1-40A2-4930-B140-AEB644FD14CA}" type="pres">
      <dgm:prSet presAssocID="{06ADCAEE-7376-4C18-9B43-833EBEB7126E}" presName="vert0" presStyleCnt="0">
        <dgm:presLayoutVars>
          <dgm:dir/>
          <dgm:animOne val="branch"/>
          <dgm:animLvl val="lvl"/>
        </dgm:presLayoutVars>
      </dgm:prSet>
      <dgm:spPr/>
    </dgm:pt>
    <dgm:pt modelId="{93C9F06A-7C5B-41AF-9489-7A34CF6C8971}" type="pres">
      <dgm:prSet presAssocID="{74016828-CCAD-440F-B37E-B0D60B430CB0}" presName="thickLine" presStyleLbl="alignNode1" presStyleIdx="0" presStyleCnt="1" custLinFactNeighborY="0"/>
      <dgm:spPr/>
    </dgm:pt>
    <dgm:pt modelId="{725E9FBB-4F7B-442B-8A71-92BD193F4196}" type="pres">
      <dgm:prSet presAssocID="{74016828-CCAD-440F-B37E-B0D60B430CB0}" presName="horz1" presStyleCnt="0"/>
      <dgm:spPr/>
    </dgm:pt>
    <dgm:pt modelId="{561029A4-E668-49C9-A97F-49994122CAF9}" type="pres">
      <dgm:prSet presAssocID="{74016828-CCAD-440F-B37E-B0D60B430CB0}" presName="tx1" presStyleLbl="revTx" presStyleIdx="0" presStyleCnt="1" custScaleY="15579"/>
      <dgm:spPr/>
    </dgm:pt>
    <dgm:pt modelId="{49D96F74-705D-4255-925A-6F38A5DF0678}" type="pres">
      <dgm:prSet presAssocID="{74016828-CCAD-440F-B37E-B0D60B430CB0}" presName="vert1" presStyleCnt="0"/>
      <dgm:spPr/>
    </dgm:pt>
  </dgm:ptLst>
  <dgm:cxnLst>
    <dgm:cxn modelId="{98289D23-A97E-44EC-94C0-3E3D839F1DD9}" type="presOf" srcId="{74016828-CCAD-440F-B37E-B0D60B430CB0}" destId="{561029A4-E668-49C9-A97F-49994122CAF9}" srcOrd="0" destOrd="0" presId="urn:microsoft.com/office/officeart/2008/layout/LinedList"/>
    <dgm:cxn modelId="{86558531-8FBC-4E08-BA1A-0D66AE19A14D}" type="presOf" srcId="{06ADCAEE-7376-4C18-9B43-833EBEB7126E}" destId="{EFF657A1-40A2-4930-B140-AEB644FD14CA}" srcOrd="0" destOrd="0" presId="urn:microsoft.com/office/officeart/2008/layout/LinedList"/>
    <dgm:cxn modelId="{92A4BB45-827C-4D45-8674-D36C471A1230}" srcId="{06ADCAEE-7376-4C18-9B43-833EBEB7126E}" destId="{74016828-CCAD-440F-B37E-B0D60B430CB0}" srcOrd="0" destOrd="0" parTransId="{ECF3D7A3-CD4B-43A8-A077-DA83C85B7FFF}" sibTransId="{1F2B1EF6-7195-4F21-AAF6-E8F179045CB2}"/>
    <dgm:cxn modelId="{65541778-BBD5-4D7C-BAA3-C107E7530A1E}" type="presParOf" srcId="{EFF657A1-40A2-4930-B140-AEB644FD14CA}" destId="{93C9F06A-7C5B-41AF-9489-7A34CF6C8971}" srcOrd="0" destOrd="0" presId="urn:microsoft.com/office/officeart/2008/layout/LinedList"/>
    <dgm:cxn modelId="{85FF9B6B-B534-4541-B7B0-EACD917E829D}" type="presParOf" srcId="{EFF657A1-40A2-4930-B140-AEB644FD14CA}" destId="{725E9FBB-4F7B-442B-8A71-92BD193F4196}" srcOrd="1" destOrd="0" presId="urn:microsoft.com/office/officeart/2008/layout/LinedList"/>
    <dgm:cxn modelId="{100A542B-7086-4686-9788-29BE559E250B}" type="presParOf" srcId="{725E9FBB-4F7B-442B-8A71-92BD193F4196}" destId="{561029A4-E668-49C9-A97F-49994122CAF9}" srcOrd="0" destOrd="0" presId="urn:microsoft.com/office/officeart/2008/layout/LinedList"/>
    <dgm:cxn modelId="{FB14A064-1CD2-43D9-968D-3946C38D869F}" type="presParOf" srcId="{725E9FBB-4F7B-442B-8A71-92BD193F4196}" destId="{49D96F74-705D-4255-925A-6F38A5DF06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642330-80D3-4CDB-B920-9870CB7DB5A8}"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AD59F2E8-21AC-43B0-8076-82A3B4C227F7}">
      <dgm:prSet custT="1"/>
      <dgm:spPr/>
      <dgm:t>
        <a:bodyPr/>
        <a:lstStyle/>
        <a:p>
          <a:pPr rtl="0"/>
          <a:r>
            <a:rPr lang="en-US" sz="1200" b="1" cap="small" baseline="0" dirty="0"/>
            <a:t>Demonstrate that a new method is fit for purpose.</a:t>
          </a:r>
        </a:p>
      </dgm:t>
    </dgm:pt>
    <dgm:pt modelId="{E41F290C-249E-4E3B-89AF-001DBAF2DCBB}" type="parTrans" cxnId="{5C6FF7C5-2002-4EC7-9A25-1E9DC5D1881F}">
      <dgm:prSet/>
      <dgm:spPr/>
      <dgm:t>
        <a:bodyPr/>
        <a:lstStyle/>
        <a:p>
          <a:endParaRPr lang="en-US" sz="3200" b="1"/>
        </a:p>
      </dgm:t>
    </dgm:pt>
    <dgm:pt modelId="{0530C2EB-2ED3-4223-BEAF-4558857D3AB7}" type="sibTrans" cxnId="{5C6FF7C5-2002-4EC7-9A25-1E9DC5D1881F}">
      <dgm:prSet/>
      <dgm:spPr/>
      <dgm:t>
        <a:bodyPr/>
        <a:lstStyle/>
        <a:p>
          <a:endParaRPr lang="en-US" sz="3200" b="1"/>
        </a:p>
      </dgm:t>
    </dgm:pt>
    <dgm:pt modelId="{090BD5FF-4398-4C2B-AB09-4659303A0C4E}">
      <dgm:prSet custT="1"/>
      <dgm:spPr/>
      <dgm:t>
        <a:bodyPr/>
        <a:lstStyle/>
        <a:p>
          <a:pPr rtl="0"/>
          <a:r>
            <a:rPr lang="en-US" sz="1200" b="1" cap="small" baseline="0" dirty="0"/>
            <a:t>Non-standard Methods</a:t>
          </a:r>
        </a:p>
      </dgm:t>
    </dgm:pt>
    <dgm:pt modelId="{6ACCE143-B6E6-4DA3-9ECE-0DF003F366C8}" type="parTrans" cxnId="{78AC7B33-6D7D-42DE-B85C-81FBD3F51E5B}">
      <dgm:prSet/>
      <dgm:spPr/>
      <dgm:t>
        <a:bodyPr/>
        <a:lstStyle/>
        <a:p>
          <a:endParaRPr lang="en-US" sz="3200" b="1"/>
        </a:p>
      </dgm:t>
    </dgm:pt>
    <dgm:pt modelId="{8AA821F6-C8CA-4414-9AC6-BA11A86E18D3}" type="sibTrans" cxnId="{78AC7B33-6D7D-42DE-B85C-81FBD3F51E5B}">
      <dgm:prSet/>
      <dgm:spPr/>
      <dgm:t>
        <a:bodyPr/>
        <a:lstStyle/>
        <a:p>
          <a:endParaRPr lang="en-US" sz="3200" b="1"/>
        </a:p>
      </dgm:t>
    </dgm:pt>
    <dgm:pt modelId="{E47B52D2-76F3-4DE2-907D-D7CDFDD46733}">
      <dgm:prSet custT="1"/>
      <dgm:spPr/>
      <dgm:t>
        <a:bodyPr/>
        <a:lstStyle/>
        <a:p>
          <a:pPr rtl="0"/>
          <a:r>
            <a:rPr lang="en-US" sz="1200" b="1" cap="small" baseline="0" dirty="0"/>
            <a:t>Modified Standard Methods</a:t>
          </a:r>
        </a:p>
      </dgm:t>
    </dgm:pt>
    <dgm:pt modelId="{2BAE3746-B9BD-48EA-90B9-451BF33E21E5}" type="parTrans" cxnId="{F2C2922D-B37E-40E2-97C4-68B7E5A8653B}">
      <dgm:prSet/>
      <dgm:spPr/>
      <dgm:t>
        <a:bodyPr/>
        <a:lstStyle/>
        <a:p>
          <a:endParaRPr lang="en-US" sz="3200" b="1"/>
        </a:p>
      </dgm:t>
    </dgm:pt>
    <dgm:pt modelId="{42AB5476-EEC9-4859-A228-B8B97D6FF3A4}" type="sibTrans" cxnId="{F2C2922D-B37E-40E2-97C4-68B7E5A8653B}">
      <dgm:prSet/>
      <dgm:spPr/>
      <dgm:t>
        <a:bodyPr/>
        <a:lstStyle/>
        <a:p>
          <a:endParaRPr lang="en-US" sz="3200" b="1"/>
        </a:p>
      </dgm:t>
    </dgm:pt>
    <dgm:pt modelId="{EC11E5AF-2B75-4D51-86D3-F8E8BC4C9B57}">
      <dgm:prSet custT="1"/>
      <dgm:spPr/>
      <dgm:t>
        <a:bodyPr/>
        <a:lstStyle/>
        <a:p>
          <a:pPr rtl="0"/>
          <a:r>
            <a:rPr lang="en-US" sz="1200" b="1" cap="small" baseline="0" dirty="0"/>
            <a:t>Research and Development Methods</a:t>
          </a:r>
        </a:p>
      </dgm:t>
    </dgm:pt>
    <dgm:pt modelId="{6500A531-CA51-4D95-95EE-4D28E76DCC7C}" type="parTrans" cxnId="{44D03F3D-70FA-4301-8801-F96DC2374299}">
      <dgm:prSet/>
      <dgm:spPr/>
      <dgm:t>
        <a:bodyPr/>
        <a:lstStyle/>
        <a:p>
          <a:endParaRPr lang="en-US" sz="3200" b="1"/>
        </a:p>
      </dgm:t>
    </dgm:pt>
    <dgm:pt modelId="{C0B6FF6C-4F79-429C-8A76-4F62CA921AA7}" type="sibTrans" cxnId="{44D03F3D-70FA-4301-8801-F96DC2374299}">
      <dgm:prSet/>
      <dgm:spPr/>
      <dgm:t>
        <a:bodyPr/>
        <a:lstStyle/>
        <a:p>
          <a:endParaRPr lang="en-US" sz="3200" b="1"/>
        </a:p>
      </dgm:t>
    </dgm:pt>
    <dgm:pt modelId="{BD57DE8B-F8F7-474F-842A-AC96DE385A89}">
      <dgm:prSet custT="1"/>
      <dgm:spPr/>
      <dgm:t>
        <a:bodyPr/>
        <a:lstStyle/>
        <a:p>
          <a:pPr rtl="0"/>
          <a:r>
            <a:rPr lang="en-US" sz="1200" b="1" cap="small" baseline="0" dirty="0"/>
            <a:t>Extensions to existing validations</a:t>
          </a:r>
        </a:p>
      </dgm:t>
    </dgm:pt>
    <dgm:pt modelId="{163A811A-67CC-4CAD-826C-D260D9D5D6C7}" type="parTrans" cxnId="{0BD88BF8-69A4-4461-BD6B-D56DE8B1BB87}">
      <dgm:prSet/>
      <dgm:spPr/>
      <dgm:t>
        <a:bodyPr/>
        <a:lstStyle/>
        <a:p>
          <a:endParaRPr lang="en-US" b="1"/>
        </a:p>
      </dgm:t>
    </dgm:pt>
    <dgm:pt modelId="{90868BBF-56A9-46E2-BD8B-A4F3566DCB37}" type="sibTrans" cxnId="{0BD88BF8-69A4-4461-BD6B-D56DE8B1BB87}">
      <dgm:prSet/>
      <dgm:spPr/>
      <dgm:t>
        <a:bodyPr/>
        <a:lstStyle/>
        <a:p>
          <a:endParaRPr lang="en-US" b="1"/>
        </a:p>
      </dgm:t>
    </dgm:pt>
    <dgm:pt modelId="{40B398DE-36E9-4663-9701-2BF179477A15}" type="pres">
      <dgm:prSet presAssocID="{74642330-80D3-4CDB-B920-9870CB7DB5A8}" presName="Name0" presStyleCnt="0">
        <dgm:presLayoutVars>
          <dgm:chMax val="7"/>
          <dgm:resizeHandles val="exact"/>
        </dgm:presLayoutVars>
      </dgm:prSet>
      <dgm:spPr/>
    </dgm:pt>
    <dgm:pt modelId="{CABC84A7-4B21-4C5C-BCC6-38564A5CB123}" type="pres">
      <dgm:prSet presAssocID="{74642330-80D3-4CDB-B920-9870CB7DB5A8}" presName="comp1" presStyleCnt="0"/>
      <dgm:spPr/>
    </dgm:pt>
    <dgm:pt modelId="{D2F31E16-157A-4009-80F4-7754E2A39FD8}" type="pres">
      <dgm:prSet presAssocID="{74642330-80D3-4CDB-B920-9870CB7DB5A8}" presName="circle1" presStyleLbl="node1" presStyleIdx="0" presStyleCnt="5"/>
      <dgm:spPr/>
    </dgm:pt>
    <dgm:pt modelId="{204EA6CC-B68A-4E4D-BF6B-484C84965D1A}" type="pres">
      <dgm:prSet presAssocID="{74642330-80D3-4CDB-B920-9870CB7DB5A8}" presName="c1text" presStyleLbl="node1" presStyleIdx="0" presStyleCnt="5">
        <dgm:presLayoutVars>
          <dgm:bulletEnabled val="1"/>
        </dgm:presLayoutVars>
      </dgm:prSet>
      <dgm:spPr/>
    </dgm:pt>
    <dgm:pt modelId="{C50083CE-9245-4321-B0A9-90CB0F95FB52}" type="pres">
      <dgm:prSet presAssocID="{74642330-80D3-4CDB-B920-9870CB7DB5A8}" presName="comp2" presStyleCnt="0"/>
      <dgm:spPr/>
    </dgm:pt>
    <dgm:pt modelId="{B596FAE3-10CF-424B-841F-C64AD8415E1A}" type="pres">
      <dgm:prSet presAssocID="{74642330-80D3-4CDB-B920-9870CB7DB5A8}" presName="circle2" presStyleLbl="node1" presStyleIdx="1" presStyleCnt="5"/>
      <dgm:spPr/>
    </dgm:pt>
    <dgm:pt modelId="{2BEAE28A-203B-497A-8B71-162AAD8775B1}" type="pres">
      <dgm:prSet presAssocID="{74642330-80D3-4CDB-B920-9870CB7DB5A8}" presName="c2text" presStyleLbl="node1" presStyleIdx="1" presStyleCnt="5">
        <dgm:presLayoutVars>
          <dgm:bulletEnabled val="1"/>
        </dgm:presLayoutVars>
      </dgm:prSet>
      <dgm:spPr/>
    </dgm:pt>
    <dgm:pt modelId="{00063556-2702-443B-963C-33D03F3A9F25}" type="pres">
      <dgm:prSet presAssocID="{74642330-80D3-4CDB-B920-9870CB7DB5A8}" presName="comp3" presStyleCnt="0"/>
      <dgm:spPr/>
    </dgm:pt>
    <dgm:pt modelId="{AF7FAD33-6214-496C-9C1B-E15C41BE1326}" type="pres">
      <dgm:prSet presAssocID="{74642330-80D3-4CDB-B920-9870CB7DB5A8}" presName="circle3" presStyleLbl="node1" presStyleIdx="2" presStyleCnt="5"/>
      <dgm:spPr/>
    </dgm:pt>
    <dgm:pt modelId="{21B470A8-98CF-425D-BFF5-A065D3EE09D9}" type="pres">
      <dgm:prSet presAssocID="{74642330-80D3-4CDB-B920-9870CB7DB5A8}" presName="c3text" presStyleLbl="node1" presStyleIdx="2" presStyleCnt="5">
        <dgm:presLayoutVars>
          <dgm:bulletEnabled val="1"/>
        </dgm:presLayoutVars>
      </dgm:prSet>
      <dgm:spPr/>
    </dgm:pt>
    <dgm:pt modelId="{274E2D96-B93F-4A0C-8A04-5DF2468B5477}" type="pres">
      <dgm:prSet presAssocID="{74642330-80D3-4CDB-B920-9870CB7DB5A8}" presName="comp4" presStyleCnt="0"/>
      <dgm:spPr/>
    </dgm:pt>
    <dgm:pt modelId="{171E07C0-750A-4A1D-94A1-970480CA1FAE}" type="pres">
      <dgm:prSet presAssocID="{74642330-80D3-4CDB-B920-9870CB7DB5A8}" presName="circle4" presStyleLbl="node1" presStyleIdx="3" presStyleCnt="5"/>
      <dgm:spPr/>
    </dgm:pt>
    <dgm:pt modelId="{D2BAC4A9-A3E4-4A97-8E4D-D1F97784A8E9}" type="pres">
      <dgm:prSet presAssocID="{74642330-80D3-4CDB-B920-9870CB7DB5A8}" presName="c4text" presStyleLbl="node1" presStyleIdx="3" presStyleCnt="5">
        <dgm:presLayoutVars>
          <dgm:bulletEnabled val="1"/>
        </dgm:presLayoutVars>
      </dgm:prSet>
      <dgm:spPr/>
    </dgm:pt>
    <dgm:pt modelId="{718C2193-7114-4DBD-AD05-05B4BD63F516}" type="pres">
      <dgm:prSet presAssocID="{74642330-80D3-4CDB-B920-9870CB7DB5A8}" presName="comp5" presStyleCnt="0"/>
      <dgm:spPr/>
    </dgm:pt>
    <dgm:pt modelId="{5BAC6B3E-04E2-4A8F-9F00-FC5907EE0109}" type="pres">
      <dgm:prSet presAssocID="{74642330-80D3-4CDB-B920-9870CB7DB5A8}" presName="circle5" presStyleLbl="node1" presStyleIdx="4" presStyleCnt="5"/>
      <dgm:spPr/>
    </dgm:pt>
    <dgm:pt modelId="{BD9FA59B-6C64-4375-97EF-9F45DB9BE2A1}" type="pres">
      <dgm:prSet presAssocID="{74642330-80D3-4CDB-B920-9870CB7DB5A8}" presName="c5text" presStyleLbl="node1" presStyleIdx="4" presStyleCnt="5">
        <dgm:presLayoutVars>
          <dgm:bulletEnabled val="1"/>
        </dgm:presLayoutVars>
      </dgm:prSet>
      <dgm:spPr/>
    </dgm:pt>
  </dgm:ptLst>
  <dgm:cxnLst>
    <dgm:cxn modelId="{F432DE03-301C-45AD-904A-A536885080C8}" type="presOf" srcId="{AD59F2E8-21AC-43B0-8076-82A3B4C227F7}" destId="{204EA6CC-B68A-4E4D-BF6B-484C84965D1A}" srcOrd="1" destOrd="0" presId="urn:microsoft.com/office/officeart/2005/8/layout/venn2"/>
    <dgm:cxn modelId="{56AE310F-2D7A-48CD-983B-9AC9C9E0D66A}" type="presOf" srcId="{090BD5FF-4398-4C2B-AB09-4659303A0C4E}" destId="{B596FAE3-10CF-424B-841F-C64AD8415E1A}" srcOrd="0" destOrd="0" presId="urn:microsoft.com/office/officeart/2005/8/layout/venn2"/>
    <dgm:cxn modelId="{9AB62125-EED4-43F9-9A4D-0DF8A6C0ACB9}" type="presOf" srcId="{E47B52D2-76F3-4DE2-907D-D7CDFDD46733}" destId="{D2BAC4A9-A3E4-4A97-8E4D-D1F97784A8E9}" srcOrd="1" destOrd="0" presId="urn:microsoft.com/office/officeart/2005/8/layout/venn2"/>
    <dgm:cxn modelId="{F2C2922D-B37E-40E2-97C4-68B7E5A8653B}" srcId="{74642330-80D3-4CDB-B920-9870CB7DB5A8}" destId="{E47B52D2-76F3-4DE2-907D-D7CDFDD46733}" srcOrd="3" destOrd="0" parTransId="{2BAE3746-B9BD-48EA-90B9-451BF33E21E5}" sibTransId="{42AB5476-EEC9-4859-A228-B8B97D6FF3A4}"/>
    <dgm:cxn modelId="{78AC7B33-6D7D-42DE-B85C-81FBD3F51E5B}" srcId="{74642330-80D3-4CDB-B920-9870CB7DB5A8}" destId="{090BD5FF-4398-4C2B-AB09-4659303A0C4E}" srcOrd="1" destOrd="0" parTransId="{6ACCE143-B6E6-4DA3-9ECE-0DF003F366C8}" sibTransId="{8AA821F6-C8CA-4414-9AC6-BA11A86E18D3}"/>
    <dgm:cxn modelId="{627F8136-A20F-46D0-86AB-A07420AFC649}" type="presOf" srcId="{EC11E5AF-2B75-4D51-86D3-F8E8BC4C9B57}" destId="{21B470A8-98CF-425D-BFF5-A065D3EE09D9}" srcOrd="1" destOrd="0" presId="urn:microsoft.com/office/officeart/2005/8/layout/venn2"/>
    <dgm:cxn modelId="{26B2543B-F895-4A1C-8619-2B76863E851A}" type="presOf" srcId="{BD57DE8B-F8F7-474F-842A-AC96DE385A89}" destId="{BD9FA59B-6C64-4375-97EF-9F45DB9BE2A1}" srcOrd="1" destOrd="0" presId="urn:microsoft.com/office/officeart/2005/8/layout/venn2"/>
    <dgm:cxn modelId="{44D03F3D-70FA-4301-8801-F96DC2374299}" srcId="{74642330-80D3-4CDB-B920-9870CB7DB5A8}" destId="{EC11E5AF-2B75-4D51-86D3-F8E8BC4C9B57}" srcOrd="2" destOrd="0" parTransId="{6500A531-CA51-4D95-95EE-4D28E76DCC7C}" sibTransId="{C0B6FF6C-4F79-429C-8A76-4F62CA921AA7}"/>
    <dgm:cxn modelId="{24360269-74C0-4A94-9CA7-BE1622C1AAFC}" type="presOf" srcId="{74642330-80D3-4CDB-B920-9870CB7DB5A8}" destId="{40B398DE-36E9-4663-9701-2BF179477A15}" srcOrd="0" destOrd="0" presId="urn:microsoft.com/office/officeart/2005/8/layout/venn2"/>
    <dgm:cxn modelId="{E079DA55-B2D3-4AC6-B102-B911CB0961DC}" type="presOf" srcId="{AD59F2E8-21AC-43B0-8076-82A3B4C227F7}" destId="{D2F31E16-157A-4009-80F4-7754E2A39FD8}" srcOrd="0" destOrd="0" presId="urn:microsoft.com/office/officeart/2005/8/layout/venn2"/>
    <dgm:cxn modelId="{3EF6519B-0B76-4317-975B-317A06A3CE4B}" type="presOf" srcId="{BD57DE8B-F8F7-474F-842A-AC96DE385A89}" destId="{5BAC6B3E-04E2-4A8F-9F00-FC5907EE0109}" srcOrd="0" destOrd="0" presId="urn:microsoft.com/office/officeart/2005/8/layout/venn2"/>
    <dgm:cxn modelId="{D27119AA-1F41-4CFE-8397-31EC2E9775D7}" type="presOf" srcId="{EC11E5AF-2B75-4D51-86D3-F8E8BC4C9B57}" destId="{AF7FAD33-6214-496C-9C1B-E15C41BE1326}" srcOrd="0" destOrd="0" presId="urn:microsoft.com/office/officeart/2005/8/layout/venn2"/>
    <dgm:cxn modelId="{39D84ABB-E703-4E62-9E9A-A0A552F60291}" type="presOf" srcId="{E47B52D2-76F3-4DE2-907D-D7CDFDD46733}" destId="{171E07C0-750A-4A1D-94A1-970480CA1FAE}" srcOrd="0" destOrd="0" presId="urn:microsoft.com/office/officeart/2005/8/layout/venn2"/>
    <dgm:cxn modelId="{5C6FF7C5-2002-4EC7-9A25-1E9DC5D1881F}" srcId="{74642330-80D3-4CDB-B920-9870CB7DB5A8}" destId="{AD59F2E8-21AC-43B0-8076-82A3B4C227F7}" srcOrd="0" destOrd="0" parTransId="{E41F290C-249E-4E3B-89AF-001DBAF2DCBB}" sibTransId="{0530C2EB-2ED3-4223-BEAF-4558857D3AB7}"/>
    <dgm:cxn modelId="{F7DB28ED-0431-416E-986F-5299766807DA}" type="presOf" srcId="{090BD5FF-4398-4C2B-AB09-4659303A0C4E}" destId="{2BEAE28A-203B-497A-8B71-162AAD8775B1}" srcOrd="1" destOrd="0" presId="urn:microsoft.com/office/officeart/2005/8/layout/venn2"/>
    <dgm:cxn modelId="{0BD88BF8-69A4-4461-BD6B-D56DE8B1BB87}" srcId="{74642330-80D3-4CDB-B920-9870CB7DB5A8}" destId="{BD57DE8B-F8F7-474F-842A-AC96DE385A89}" srcOrd="4" destOrd="0" parTransId="{163A811A-67CC-4CAD-826C-D260D9D5D6C7}" sibTransId="{90868BBF-56A9-46E2-BD8B-A4F3566DCB37}"/>
    <dgm:cxn modelId="{047F6D5C-C41B-49AF-9D79-45FBB1BAB12D}" type="presParOf" srcId="{40B398DE-36E9-4663-9701-2BF179477A15}" destId="{CABC84A7-4B21-4C5C-BCC6-38564A5CB123}" srcOrd="0" destOrd="0" presId="urn:microsoft.com/office/officeart/2005/8/layout/venn2"/>
    <dgm:cxn modelId="{49DDC5F4-2349-4786-9F1D-A48EBFC0A5B4}" type="presParOf" srcId="{CABC84A7-4B21-4C5C-BCC6-38564A5CB123}" destId="{D2F31E16-157A-4009-80F4-7754E2A39FD8}" srcOrd="0" destOrd="0" presId="urn:microsoft.com/office/officeart/2005/8/layout/venn2"/>
    <dgm:cxn modelId="{8A33AF24-17A7-4F15-BD46-9BC7E6CABBED}" type="presParOf" srcId="{CABC84A7-4B21-4C5C-BCC6-38564A5CB123}" destId="{204EA6CC-B68A-4E4D-BF6B-484C84965D1A}" srcOrd="1" destOrd="0" presId="urn:microsoft.com/office/officeart/2005/8/layout/venn2"/>
    <dgm:cxn modelId="{BD281568-B558-4985-9ADD-6DA9759DE033}" type="presParOf" srcId="{40B398DE-36E9-4663-9701-2BF179477A15}" destId="{C50083CE-9245-4321-B0A9-90CB0F95FB52}" srcOrd="1" destOrd="0" presId="urn:microsoft.com/office/officeart/2005/8/layout/venn2"/>
    <dgm:cxn modelId="{6729FFA2-9CB3-4E38-989A-0E8373FC6BA1}" type="presParOf" srcId="{C50083CE-9245-4321-B0A9-90CB0F95FB52}" destId="{B596FAE3-10CF-424B-841F-C64AD8415E1A}" srcOrd="0" destOrd="0" presId="urn:microsoft.com/office/officeart/2005/8/layout/venn2"/>
    <dgm:cxn modelId="{8CFFC527-6711-443E-9A30-519E523AF0B7}" type="presParOf" srcId="{C50083CE-9245-4321-B0A9-90CB0F95FB52}" destId="{2BEAE28A-203B-497A-8B71-162AAD8775B1}" srcOrd="1" destOrd="0" presId="urn:microsoft.com/office/officeart/2005/8/layout/venn2"/>
    <dgm:cxn modelId="{6FAEA4AF-6FD8-4E6F-BBF6-54386133F0D6}" type="presParOf" srcId="{40B398DE-36E9-4663-9701-2BF179477A15}" destId="{00063556-2702-443B-963C-33D03F3A9F25}" srcOrd="2" destOrd="0" presId="urn:microsoft.com/office/officeart/2005/8/layout/venn2"/>
    <dgm:cxn modelId="{34CF2B66-848C-42EC-9D8D-D8D8AF10DD48}" type="presParOf" srcId="{00063556-2702-443B-963C-33D03F3A9F25}" destId="{AF7FAD33-6214-496C-9C1B-E15C41BE1326}" srcOrd="0" destOrd="0" presId="urn:microsoft.com/office/officeart/2005/8/layout/venn2"/>
    <dgm:cxn modelId="{34FFF65A-DE08-463E-BD37-572C65290284}" type="presParOf" srcId="{00063556-2702-443B-963C-33D03F3A9F25}" destId="{21B470A8-98CF-425D-BFF5-A065D3EE09D9}" srcOrd="1" destOrd="0" presId="urn:microsoft.com/office/officeart/2005/8/layout/venn2"/>
    <dgm:cxn modelId="{0E761E1D-A88A-4102-A0D6-4455BDE1EDAC}" type="presParOf" srcId="{40B398DE-36E9-4663-9701-2BF179477A15}" destId="{274E2D96-B93F-4A0C-8A04-5DF2468B5477}" srcOrd="3" destOrd="0" presId="urn:microsoft.com/office/officeart/2005/8/layout/venn2"/>
    <dgm:cxn modelId="{24B849D1-2371-4ECC-8190-25683E45E98F}" type="presParOf" srcId="{274E2D96-B93F-4A0C-8A04-5DF2468B5477}" destId="{171E07C0-750A-4A1D-94A1-970480CA1FAE}" srcOrd="0" destOrd="0" presId="urn:microsoft.com/office/officeart/2005/8/layout/venn2"/>
    <dgm:cxn modelId="{FC314109-8C3A-4F40-9068-7DF50673D1A8}" type="presParOf" srcId="{274E2D96-B93F-4A0C-8A04-5DF2468B5477}" destId="{D2BAC4A9-A3E4-4A97-8E4D-D1F97784A8E9}" srcOrd="1" destOrd="0" presId="urn:microsoft.com/office/officeart/2005/8/layout/venn2"/>
    <dgm:cxn modelId="{2D983C91-1E21-4898-878A-36D94BEB54CC}" type="presParOf" srcId="{40B398DE-36E9-4663-9701-2BF179477A15}" destId="{718C2193-7114-4DBD-AD05-05B4BD63F516}" srcOrd="4" destOrd="0" presId="urn:microsoft.com/office/officeart/2005/8/layout/venn2"/>
    <dgm:cxn modelId="{A3D2FB8A-81BE-4536-BCA8-F6EA7EE70F9A}" type="presParOf" srcId="{718C2193-7114-4DBD-AD05-05B4BD63F516}" destId="{5BAC6B3E-04E2-4A8F-9F00-FC5907EE0109}" srcOrd="0" destOrd="0" presId="urn:microsoft.com/office/officeart/2005/8/layout/venn2"/>
    <dgm:cxn modelId="{8BF97A75-8688-4FA1-BF93-CF78531F93B2}" type="presParOf" srcId="{718C2193-7114-4DBD-AD05-05B4BD63F516}" destId="{BD9FA59B-6C64-4375-97EF-9F45DB9BE2A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200A75-2059-4699-8758-6B6FCF3183DE}"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2AE11789-5EF6-4041-9A4A-A3B5911A0D37}">
      <dgm:prSet custT="1"/>
      <dgm:spPr>
        <a:noFill/>
        <a:ln>
          <a:solidFill>
            <a:srgbClr val="003883"/>
          </a:solidFill>
        </a:ln>
        <a:effectLst>
          <a:outerShdw blurRad="57150" dist="19050" dir="5400000" algn="ctr" rotWithShape="0">
            <a:srgbClr val="000000">
              <a:alpha val="30000"/>
            </a:srgbClr>
          </a:outerShdw>
        </a:effectLst>
      </dgm:spPr>
      <dgm:t>
        <a:bodyPr/>
        <a:lstStyle/>
        <a:p>
          <a:pPr rtl="0"/>
          <a:r>
            <a:rPr lang="en-US" sz="1800" dirty="0">
              <a:solidFill>
                <a:srgbClr val="003883"/>
              </a:solidFill>
              <a:effectLst>
                <a:outerShdw blurRad="50800" dist="50800" dir="5400000" algn="ctr" rotWithShape="0">
                  <a:srgbClr val="000000">
                    <a:alpha val="0"/>
                  </a:srgbClr>
                </a:outerShdw>
              </a:effectLst>
              <a:latin typeface="Trebuchet MS" panose="020B0603020202020204" pitchFamily="34" charset="0"/>
            </a:rPr>
            <a:t>The validation work is preceded by a development phase</a:t>
          </a:r>
        </a:p>
      </dgm:t>
    </dgm:pt>
    <dgm:pt modelId="{08A103E5-03F3-44A4-A81D-CA8516F448B6}" type="parTrans" cxnId="{BBFC2045-C34C-4A5C-95D2-64AE579A6EE8}">
      <dgm:prSet/>
      <dgm:spPr/>
      <dgm:t>
        <a:bodyPr/>
        <a:lstStyle/>
        <a:p>
          <a:endParaRPr lang="en-US" sz="1800">
            <a:latin typeface="Trebuchet MS" panose="020B0603020202020204" pitchFamily="34" charset="0"/>
          </a:endParaRPr>
        </a:p>
      </dgm:t>
    </dgm:pt>
    <dgm:pt modelId="{492805C5-34D5-40F6-B129-E91AFC1C3EDA}" type="sibTrans" cxnId="{BBFC2045-C34C-4A5C-95D2-64AE579A6EE8}">
      <dgm:prSet/>
      <dgm:spPr/>
      <dgm:t>
        <a:bodyPr/>
        <a:lstStyle/>
        <a:p>
          <a:endParaRPr lang="en-US" sz="1800">
            <a:latin typeface="Trebuchet MS" panose="020B0603020202020204" pitchFamily="34" charset="0"/>
          </a:endParaRPr>
        </a:p>
      </dgm:t>
    </dgm:pt>
    <dgm:pt modelId="{AD8D2DB5-DA33-4678-9A76-68C970163140}">
      <dgm:prSet custT="1"/>
      <dgm:spPr/>
      <dgm:t>
        <a:bodyPr/>
        <a:lstStyle/>
        <a:p>
          <a:pPr rtl="0"/>
          <a:r>
            <a:rPr lang="en-US" sz="2000" b="1" cap="small" baseline="0" dirty="0">
              <a:latin typeface="Trebuchet MS" panose="020B0603020202020204" pitchFamily="34" charset="0"/>
            </a:rPr>
            <a:t>First Approach</a:t>
          </a:r>
        </a:p>
        <a:p>
          <a:pPr rtl="0"/>
          <a:r>
            <a:rPr lang="en-US" sz="1800" dirty="0">
              <a:latin typeface="Trebuchet MS" panose="020B0603020202020204" pitchFamily="34" charset="0"/>
            </a:rPr>
            <a:t>Adapting an existing method by making minor changes so that it is suitable for a new application.</a:t>
          </a:r>
        </a:p>
      </dgm:t>
    </dgm:pt>
    <dgm:pt modelId="{A4A83B53-1AFB-4648-BD7B-41749A50E39C}" type="parTrans" cxnId="{0494E916-0DFF-42EA-B08D-9871D8DA33F4}">
      <dgm:prSet/>
      <dgm:spPr/>
      <dgm:t>
        <a:bodyPr/>
        <a:lstStyle/>
        <a:p>
          <a:endParaRPr lang="en-US" sz="1800">
            <a:latin typeface="Trebuchet MS" panose="020B0603020202020204" pitchFamily="34" charset="0"/>
          </a:endParaRPr>
        </a:p>
      </dgm:t>
    </dgm:pt>
    <dgm:pt modelId="{11C30481-F7E0-49CE-8BC2-293E561B7E4B}" type="sibTrans" cxnId="{0494E916-0DFF-42EA-B08D-9871D8DA33F4}">
      <dgm:prSet/>
      <dgm:spPr/>
      <dgm:t>
        <a:bodyPr/>
        <a:lstStyle/>
        <a:p>
          <a:endParaRPr lang="en-US" sz="1800">
            <a:latin typeface="Trebuchet MS" panose="020B0603020202020204" pitchFamily="34" charset="0"/>
          </a:endParaRPr>
        </a:p>
      </dgm:t>
    </dgm:pt>
    <dgm:pt modelId="{1BAB6E6D-55D9-4BD2-876A-C8515DE56BA4}">
      <dgm:prSet custT="1"/>
      <dgm:spPr/>
      <dgm:t>
        <a:bodyPr/>
        <a:lstStyle/>
        <a:p>
          <a:pPr rtl="0"/>
          <a:r>
            <a:rPr lang="en-US" sz="2000" b="1" cap="small" baseline="0" dirty="0">
              <a:latin typeface="Trebuchet MS" panose="020B0603020202020204" pitchFamily="34" charset="0"/>
            </a:rPr>
            <a:t>Second Approach</a:t>
          </a:r>
        </a:p>
        <a:p>
          <a:pPr rtl="0"/>
          <a:r>
            <a:rPr lang="en-US" sz="1800" dirty="0">
              <a:latin typeface="Trebuchet MS" panose="020B0603020202020204" pitchFamily="34" charset="0"/>
            </a:rPr>
            <a:t>Application of knowledge, skill, expertise and experience to develop a new method that is fit for purpose.</a:t>
          </a:r>
        </a:p>
      </dgm:t>
    </dgm:pt>
    <dgm:pt modelId="{419CE855-20C5-4BA0-9152-FBB6131A34F1}" type="parTrans" cxnId="{83EA38E8-14C8-42BD-AE0F-A4A1739F44E2}">
      <dgm:prSet/>
      <dgm:spPr/>
      <dgm:t>
        <a:bodyPr/>
        <a:lstStyle/>
        <a:p>
          <a:endParaRPr lang="en-US" sz="1800">
            <a:latin typeface="Trebuchet MS" panose="020B0603020202020204" pitchFamily="34" charset="0"/>
          </a:endParaRPr>
        </a:p>
      </dgm:t>
    </dgm:pt>
    <dgm:pt modelId="{B2F1525E-0285-4C58-900B-178E1EB9B5B2}" type="sibTrans" cxnId="{83EA38E8-14C8-42BD-AE0F-A4A1739F44E2}">
      <dgm:prSet/>
      <dgm:spPr/>
      <dgm:t>
        <a:bodyPr/>
        <a:lstStyle/>
        <a:p>
          <a:endParaRPr lang="en-US" sz="1800">
            <a:latin typeface="Trebuchet MS" panose="020B0603020202020204" pitchFamily="34" charset="0"/>
          </a:endParaRPr>
        </a:p>
      </dgm:t>
    </dgm:pt>
    <dgm:pt modelId="{E77E711B-83EA-4592-B3B7-5E53CA7DFF84}" type="pres">
      <dgm:prSet presAssocID="{AD200A75-2059-4699-8758-6B6FCF3183DE}" presName="linear" presStyleCnt="0">
        <dgm:presLayoutVars>
          <dgm:animLvl val="lvl"/>
          <dgm:resizeHandles val="exact"/>
        </dgm:presLayoutVars>
      </dgm:prSet>
      <dgm:spPr/>
    </dgm:pt>
    <dgm:pt modelId="{9F4A21ED-0B51-419C-914A-E2CAD36F2C37}" type="pres">
      <dgm:prSet presAssocID="{2AE11789-5EF6-4041-9A4A-A3B5911A0D37}" presName="parentText" presStyleLbl="node1" presStyleIdx="0" presStyleCnt="3">
        <dgm:presLayoutVars>
          <dgm:chMax val="0"/>
          <dgm:bulletEnabled val="1"/>
        </dgm:presLayoutVars>
      </dgm:prSet>
      <dgm:spPr/>
    </dgm:pt>
    <dgm:pt modelId="{8137426F-4B46-4844-8592-B4086FC444B4}" type="pres">
      <dgm:prSet presAssocID="{492805C5-34D5-40F6-B129-E91AFC1C3EDA}" presName="spacer" presStyleCnt="0"/>
      <dgm:spPr/>
    </dgm:pt>
    <dgm:pt modelId="{A898A028-5EAF-47D5-A35A-7E4F8F653D66}" type="pres">
      <dgm:prSet presAssocID="{AD8D2DB5-DA33-4678-9A76-68C970163140}" presName="parentText" presStyleLbl="node1" presStyleIdx="1" presStyleCnt="3">
        <dgm:presLayoutVars>
          <dgm:chMax val="0"/>
          <dgm:bulletEnabled val="1"/>
        </dgm:presLayoutVars>
      </dgm:prSet>
      <dgm:spPr/>
    </dgm:pt>
    <dgm:pt modelId="{35655266-6DB0-4F50-B58B-BD2EB36AB7A4}" type="pres">
      <dgm:prSet presAssocID="{11C30481-F7E0-49CE-8BC2-293E561B7E4B}" presName="spacer" presStyleCnt="0"/>
      <dgm:spPr/>
    </dgm:pt>
    <dgm:pt modelId="{2D8262D9-B52C-4ADA-A775-7D5AB6CD6B52}" type="pres">
      <dgm:prSet presAssocID="{1BAB6E6D-55D9-4BD2-876A-C8515DE56BA4}" presName="parentText" presStyleLbl="node1" presStyleIdx="2" presStyleCnt="3">
        <dgm:presLayoutVars>
          <dgm:chMax val="0"/>
          <dgm:bulletEnabled val="1"/>
        </dgm:presLayoutVars>
      </dgm:prSet>
      <dgm:spPr/>
    </dgm:pt>
  </dgm:ptLst>
  <dgm:cxnLst>
    <dgm:cxn modelId="{0494E916-0DFF-42EA-B08D-9871D8DA33F4}" srcId="{AD200A75-2059-4699-8758-6B6FCF3183DE}" destId="{AD8D2DB5-DA33-4678-9A76-68C970163140}" srcOrd="1" destOrd="0" parTransId="{A4A83B53-1AFB-4648-BD7B-41749A50E39C}" sibTransId="{11C30481-F7E0-49CE-8BC2-293E561B7E4B}"/>
    <dgm:cxn modelId="{343F0B31-092C-42C3-B524-15D2A4B2082D}" type="presOf" srcId="{1BAB6E6D-55D9-4BD2-876A-C8515DE56BA4}" destId="{2D8262D9-B52C-4ADA-A775-7D5AB6CD6B52}" srcOrd="0" destOrd="0" presId="urn:microsoft.com/office/officeart/2005/8/layout/vList2"/>
    <dgm:cxn modelId="{24BF8A3B-2F28-4B83-BB85-F5849EE321DC}" type="presOf" srcId="{AD200A75-2059-4699-8758-6B6FCF3183DE}" destId="{E77E711B-83EA-4592-B3B7-5E53CA7DFF84}" srcOrd="0" destOrd="0" presId="urn:microsoft.com/office/officeart/2005/8/layout/vList2"/>
    <dgm:cxn modelId="{BBFC2045-C34C-4A5C-95D2-64AE579A6EE8}" srcId="{AD200A75-2059-4699-8758-6B6FCF3183DE}" destId="{2AE11789-5EF6-4041-9A4A-A3B5911A0D37}" srcOrd="0" destOrd="0" parTransId="{08A103E5-03F3-44A4-A81D-CA8516F448B6}" sibTransId="{492805C5-34D5-40F6-B129-E91AFC1C3EDA}"/>
    <dgm:cxn modelId="{6A8C9F5A-3480-4185-95B8-7345A39A95CE}" type="presOf" srcId="{AD8D2DB5-DA33-4678-9A76-68C970163140}" destId="{A898A028-5EAF-47D5-A35A-7E4F8F653D66}" srcOrd="0" destOrd="0" presId="urn:microsoft.com/office/officeart/2005/8/layout/vList2"/>
    <dgm:cxn modelId="{46F8AA94-FBC9-46F8-B379-DBA646F9B4A3}" type="presOf" srcId="{2AE11789-5EF6-4041-9A4A-A3B5911A0D37}" destId="{9F4A21ED-0B51-419C-914A-E2CAD36F2C37}" srcOrd="0" destOrd="0" presId="urn:microsoft.com/office/officeart/2005/8/layout/vList2"/>
    <dgm:cxn modelId="{83EA38E8-14C8-42BD-AE0F-A4A1739F44E2}" srcId="{AD200A75-2059-4699-8758-6B6FCF3183DE}" destId="{1BAB6E6D-55D9-4BD2-876A-C8515DE56BA4}" srcOrd="2" destOrd="0" parTransId="{419CE855-20C5-4BA0-9152-FBB6131A34F1}" sibTransId="{B2F1525E-0285-4C58-900B-178E1EB9B5B2}"/>
    <dgm:cxn modelId="{AF007317-AE78-4A05-9B92-4A08EB4F8D62}" type="presParOf" srcId="{E77E711B-83EA-4592-B3B7-5E53CA7DFF84}" destId="{9F4A21ED-0B51-419C-914A-E2CAD36F2C37}" srcOrd="0" destOrd="0" presId="urn:microsoft.com/office/officeart/2005/8/layout/vList2"/>
    <dgm:cxn modelId="{7D4E450A-0EC8-40D5-98BA-ECD2C2BC799B}" type="presParOf" srcId="{E77E711B-83EA-4592-B3B7-5E53CA7DFF84}" destId="{8137426F-4B46-4844-8592-B4086FC444B4}" srcOrd="1" destOrd="0" presId="urn:microsoft.com/office/officeart/2005/8/layout/vList2"/>
    <dgm:cxn modelId="{A20C8DAE-66E3-4291-97DF-B89BB319AEA2}" type="presParOf" srcId="{E77E711B-83EA-4592-B3B7-5E53CA7DFF84}" destId="{A898A028-5EAF-47D5-A35A-7E4F8F653D66}" srcOrd="2" destOrd="0" presId="urn:microsoft.com/office/officeart/2005/8/layout/vList2"/>
    <dgm:cxn modelId="{4757EF2C-F9DA-47AA-92D8-A7A8170A2C90}" type="presParOf" srcId="{E77E711B-83EA-4592-B3B7-5E53CA7DFF84}" destId="{35655266-6DB0-4F50-B58B-BD2EB36AB7A4}" srcOrd="3" destOrd="0" presId="urn:microsoft.com/office/officeart/2005/8/layout/vList2"/>
    <dgm:cxn modelId="{6DE5E705-16A4-4BE2-BCDC-4A7B3E3733AD}" type="presParOf" srcId="{E77E711B-83EA-4592-B3B7-5E53CA7DFF84}" destId="{2D8262D9-B52C-4ADA-A775-7D5AB6CD6B5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F43E64-DFE8-46BC-A936-291968B353A6}" type="doc">
      <dgm:prSet loTypeId="urn:microsoft.com/office/officeart/2005/8/layout/process4" loCatId="process" qsTypeId="urn:microsoft.com/office/officeart/2005/8/quickstyle/simple2" qsCatId="simple" csTypeId="urn:microsoft.com/office/officeart/2005/8/colors/accent1_5" csCatId="accent1" phldr="1"/>
      <dgm:spPr/>
      <dgm:t>
        <a:bodyPr/>
        <a:lstStyle/>
        <a:p>
          <a:endParaRPr lang="en-US"/>
        </a:p>
      </dgm:t>
    </dgm:pt>
    <dgm:pt modelId="{54C48791-0432-4E09-AEE0-6D8728C3124F}">
      <dgm:prSet phldrT="[Text]" custT="1"/>
      <dgm:spPr/>
      <dgm:t>
        <a:bodyPr/>
        <a:lstStyle/>
        <a:p>
          <a:r>
            <a:rPr lang="en-US" sz="2400" cap="small" baseline="0" dirty="0">
              <a:latin typeface="Trebuchet MS" panose="020B0603020202020204" pitchFamily="34" charset="0"/>
            </a:rPr>
            <a:t>Proof of Concept/ Feasibility</a:t>
          </a:r>
        </a:p>
      </dgm:t>
    </dgm:pt>
    <dgm:pt modelId="{C4E156CD-0DC5-45A4-9200-2D7A54C42861}" type="parTrans" cxnId="{7C7F5B7F-9F21-4E2D-A959-12007CED9A6F}">
      <dgm:prSet/>
      <dgm:spPr/>
      <dgm:t>
        <a:bodyPr/>
        <a:lstStyle/>
        <a:p>
          <a:endParaRPr lang="en-US"/>
        </a:p>
      </dgm:t>
    </dgm:pt>
    <dgm:pt modelId="{9D10A18A-BBBB-43DF-98DD-31A11FCD02E3}" type="sibTrans" cxnId="{7C7F5B7F-9F21-4E2D-A959-12007CED9A6F}">
      <dgm:prSet/>
      <dgm:spPr/>
      <dgm:t>
        <a:bodyPr/>
        <a:lstStyle/>
        <a:p>
          <a:endParaRPr lang="en-US"/>
        </a:p>
      </dgm:t>
    </dgm:pt>
    <dgm:pt modelId="{4EFF861C-3D18-4F24-ACE6-B895B27CD582}">
      <dgm:prSet phldrT="[Text]" custT="1"/>
      <dgm:spPr/>
      <dgm:t>
        <a:bodyPr/>
        <a:lstStyle/>
        <a:p>
          <a:r>
            <a:rPr lang="en-US" sz="2400" cap="small" baseline="0" dirty="0">
              <a:latin typeface="Trebuchet MS" panose="020B0603020202020204" pitchFamily="34" charset="0"/>
            </a:rPr>
            <a:t>Method Development</a:t>
          </a:r>
        </a:p>
      </dgm:t>
    </dgm:pt>
    <dgm:pt modelId="{7A74954D-334F-4E50-8526-1BC3B0E17C1C}" type="parTrans" cxnId="{CBA74500-9093-4F38-B717-006CDBB6CDB7}">
      <dgm:prSet/>
      <dgm:spPr/>
      <dgm:t>
        <a:bodyPr/>
        <a:lstStyle/>
        <a:p>
          <a:endParaRPr lang="en-US"/>
        </a:p>
      </dgm:t>
    </dgm:pt>
    <dgm:pt modelId="{16687E9F-E3CB-4AED-8124-D38914AC0A11}" type="sibTrans" cxnId="{CBA74500-9093-4F38-B717-006CDBB6CDB7}">
      <dgm:prSet/>
      <dgm:spPr/>
      <dgm:t>
        <a:bodyPr/>
        <a:lstStyle/>
        <a:p>
          <a:endParaRPr lang="en-US"/>
        </a:p>
      </dgm:t>
    </dgm:pt>
    <dgm:pt modelId="{43640A60-2786-4238-BD10-7D88B13A1FBF}">
      <dgm:prSet phldrT="[Text]" custT="1"/>
      <dgm:spPr/>
      <dgm:t>
        <a:bodyPr/>
        <a:lstStyle/>
        <a:p>
          <a:r>
            <a:rPr lang="en-US" sz="2400" cap="small" baseline="0" dirty="0">
              <a:latin typeface="Trebuchet MS" panose="020B0603020202020204" pitchFamily="34" charset="0"/>
            </a:rPr>
            <a:t>Method Validation</a:t>
          </a:r>
        </a:p>
      </dgm:t>
    </dgm:pt>
    <dgm:pt modelId="{C9F95E2E-02B2-4DC8-81D7-5506CBD51510}" type="parTrans" cxnId="{DF0822F9-EE1A-4CDA-8EAE-D732682A351E}">
      <dgm:prSet/>
      <dgm:spPr/>
      <dgm:t>
        <a:bodyPr/>
        <a:lstStyle/>
        <a:p>
          <a:endParaRPr lang="en-US"/>
        </a:p>
      </dgm:t>
    </dgm:pt>
    <dgm:pt modelId="{C35D387C-B9B5-4946-8A69-B0E540F32EB7}" type="sibTrans" cxnId="{DF0822F9-EE1A-4CDA-8EAE-D732682A351E}">
      <dgm:prSet/>
      <dgm:spPr/>
      <dgm:t>
        <a:bodyPr/>
        <a:lstStyle/>
        <a:p>
          <a:endParaRPr lang="en-US"/>
        </a:p>
      </dgm:t>
    </dgm:pt>
    <dgm:pt modelId="{E67127D7-193F-4BB6-9E16-F2C0D0753985}">
      <dgm:prSet phldrT="[Text]" custT="1"/>
      <dgm:spPr/>
      <dgm:t>
        <a:bodyPr/>
        <a:lstStyle/>
        <a:p>
          <a:r>
            <a:rPr lang="en-US" sz="2400" cap="small" baseline="0" dirty="0">
              <a:latin typeface="Trebuchet MS" panose="020B0603020202020204" pitchFamily="34" charset="0"/>
            </a:rPr>
            <a:t>Routine Analysis</a:t>
          </a:r>
        </a:p>
      </dgm:t>
    </dgm:pt>
    <dgm:pt modelId="{2E75EBF6-BCAC-4733-AE3E-550848F7C50B}" type="parTrans" cxnId="{D9C28ED0-7316-49C5-B34F-8AEBFF2ADA8F}">
      <dgm:prSet/>
      <dgm:spPr/>
      <dgm:t>
        <a:bodyPr/>
        <a:lstStyle/>
        <a:p>
          <a:endParaRPr lang="en-US"/>
        </a:p>
      </dgm:t>
    </dgm:pt>
    <dgm:pt modelId="{4A3E63B8-BBA1-4602-AE6A-4809F5494EAF}" type="sibTrans" cxnId="{D9C28ED0-7316-49C5-B34F-8AEBFF2ADA8F}">
      <dgm:prSet/>
      <dgm:spPr/>
      <dgm:t>
        <a:bodyPr/>
        <a:lstStyle/>
        <a:p>
          <a:endParaRPr lang="en-US"/>
        </a:p>
      </dgm:t>
    </dgm:pt>
    <dgm:pt modelId="{9CFDA762-051E-4B0F-B968-3C13F3F535B1}" type="pres">
      <dgm:prSet presAssocID="{AEF43E64-DFE8-46BC-A936-291968B353A6}" presName="Name0" presStyleCnt="0">
        <dgm:presLayoutVars>
          <dgm:dir/>
          <dgm:animLvl val="lvl"/>
          <dgm:resizeHandles val="exact"/>
        </dgm:presLayoutVars>
      </dgm:prSet>
      <dgm:spPr/>
    </dgm:pt>
    <dgm:pt modelId="{E876CBDA-F7B6-4315-947A-72A4B5E35167}" type="pres">
      <dgm:prSet presAssocID="{E67127D7-193F-4BB6-9E16-F2C0D0753985}" presName="boxAndChildren" presStyleCnt="0"/>
      <dgm:spPr/>
    </dgm:pt>
    <dgm:pt modelId="{D2FE6F9C-DCF6-4973-A9CD-34F3565DD6A3}" type="pres">
      <dgm:prSet presAssocID="{E67127D7-193F-4BB6-9E16-F2C0D0753985}" presName="parentTextBox" presStyleLbl="node1" presStyleIdx="0" presStyleCnt="4"/>
      <dgm:spPr/>
    </dgm:pt>
    <dgm:pt modelId="{52D5FB3B-AA26-4193-941C-708B2183D5EF}" type="pres">
      <dgm:prSet presAssocID="{C35D387C-B9B5-4946-8A69-B0E540F32EB7}" presName="sp" presStyleCnt="0"/>
      <dgm:spPr/>
    </dgm:pt>
    <dgm:pt modelId="{615FFEBE-76BD-406D-9707-6D5A9CCEFB72}" type="pres">
      <dgm:prSet presAssocID="{43640A60-2786-4238-BD10-7D88B13A1FBF}" presName="arrowAndChildren" presStyleCnt="0"/>
      <dgm:spPr/>
    </dgm:pt>
    <dgm:pt modelId="{DB677E7A-4B25-424C-A036-F76551C023BF}" type="pres">
      <dgm:prSet presAssocID="{43640A60-2786-4238-BD10-7D88B13A1FBF}" presName="parentTextArrow" presStyleLbl="node1" presStyleIdx="1" presStyleCnt="4"/>
      <dgm:spPr/>
    </dgm:pt>
    <dgm:pt modelId="{C6E06136-7FE6-4866-85EE-50D7D9FCC3C5}" type="pres">
      <dgm:prSet presAssocID="{16687E9F-E3CB-4AED-8124-D38914AC0A11}" presName="sp" presStyleCnt="0"/>
      <dgm:spPr/>
    </dgm:pt>
    <dgm:pt modelId="{1E66F3B4-BBB7-4674-AE32-736480B7B63B}" type="pres">
      <dgm:prSet presAssocID="{4EFF861C-3D18-4F24-ACE6-B895B27CD582}" presName="arrowAndChildren" presStyleCnt="0"/>
      <dgm:spPr/>
    </dgm:pt>
    <dgm:pt modelId="{B391A6F9-D646-4966-A42A-F490F56A1A1B}" type="pres">
      <dgm:prSet presAssocID="{4EFF861C-3D18-4F24-ACE6-B895B27CD582}" presName="parentTextArrow" presStyleLbl="node1" presStyleIdx="2" presStyleCnt="4"/>
      <dgm:spPr/>
    </dgm:pt>
    <dgm:pt modelId="{703F7E2B-7FB4-40A4-BEF5-783D7BA3EC46}" type="pres">
      <dgm:prSet presAssocID="{9D10A18A-BBBB-43DF-98DD-31A11FCD02E3}" presName="sp" presStyleCnt="0"/>
      <dgm:spPr/>
    </dgm:pt>
    <dgm:pt modelId="{AC32F42D-0E2B-4851-B596-2AF84B29672E}" type="pres">
      <dgm:prSet presAssocID="{54C48791-0432-4E09-AEE0-6D8728C3124F}" presName="arrowAndChildren" presStyleCnt="0"/>
      <dgm:spPr/>
    </dgm:pt>
    <dgm:pt modelId="{93718BBC-530B-49FB-B6CA-87643D17D29B}" type="pres">
      <dgm:prSet presAssocID="{54C48791-0432-4E09-AEE0-6D8728C3124F}" presName="parentTextArrow" presStyleLbl="node1" presStyleIdx="3" presStyleCnt="4"/>
      <dgm:spPr/>
    </dgm:pt>
  </dgm:ptLst>
  <dgm:cxnLst>
    <dgm:cxn modelId="{CBA74500-9093-4F38-B717-006CDBB6CDB7}" srcId="{AEF43E64-DFE8-46BC-A936-291968B353A6}" destId="{4EFF861C-3D18-4F24-ACE6-B895B27CD582}" srcOrd="1" destOrd="0" parTransId="{7A74954D-334F-4E50-8526-1BC3B0E17C1C}" sibTransId="{16687E9F-E3CB-4AED-8124-D38914AC0A11}"/>
    <dgm:cxn modelId="{305F622F-ED5B-4FB1-8645-48C5C528ACFB}" type="presOf" srcId="{4EFF861C-3D18-4F24-ACE6-B895B27CD582}" destId="{B391A6F9-D646-4966-A42A-F490F56A1A1B}" srcOrd="0" destOrd="0" presId="urn:microsoft.com/office/officeart/2005/8/layout/process4"/>
    <dgm:cxn modelId="{53171664-6870-4D0C-8937-4166DC0BB505}" type="presOf" srcId="{AEF43E64-DFE8-46BC-A936-291968B353A6}" destId="{9CFDA762-051E-4B0F-B968-3C13F3F535B1}" srcOrd="0" destOrd="0" presId="urn:microsoft.com/office/officeart/2005/8/layout/process4"/>
    <dgm:cxn modelId="{0C422946-34DB-4450-B6B7-BC9F09CA6D21}" type="presOf" srcId="{E67127D7-193F-4BB6-9E16-F2C0D0753985}" destId="{D2FE6F9C-DCF6-4973-A9CD-34F3565DD6A3}" srcOrd="0" destOrd="0" presId="urn:microsoft.com/office/officeart/2005/8/layout/process4"/>
    <dgm:cxn modelId="{4C4B096E-9154-4FCA-A6E2-52E3DB60A8AF}" type="presOf" srcId="{43640A60-2786-4238-BD10-7D88B13A1FBF}" destId="{DB677E7A-4B25-424C-A036-F76551C023BF}" srcOrd="0" destOrd="0" presId="urn:microsoft.com/office/officeart/2005/8/layout/process4"/>
    <dgm:cxn modelId="{76B64C4F-BDD1-4024-949A-4CA88024205F}" type="presOf" srcId="{54C48791-0432-4E09-AEE0-6D8728C3124F}" destId="{93718BBC-530B-49FB-B6CA-87643D17D29B}" srcOrd="0" destOrd="0" presId="urn:microsoft.com/office/officeart/2005/8/layout/process4"/>
    <dgm:cxn modelId="{7C7F5B7F-9F21-4E2D-A959-12007CED9A6F}" srcId="{AEF43E64-DFE8-46BC-A936-291968B353A6}" destId="{54C48791-0432-4E09-AEE0-6D8728C3124F}" srcOrd="0" destOrd="0" parTransId="{C4E156CD-0DC5-45A4-9200-2D7A54C42861}" sibTransId="{9D10A18A-BBBB-43DF-98DD-31A11FCD02E3}"/>
    <dgm:cxn modelId="{D9C28ED0-7316-49C5-B34F-8AEBFF2ADA8F}" srcId="{AEF43E64-DFE8-46BC-A936-291968B353A6}" destId="{E67127D7-193F-4BB6-9E16-F2C0D0753985}" srcOrd="3" destOrd="0" parTransId="{2E75EBF6-BCAC-4733-AE3E-550848F7C50B}" sibTransId="{4A3E63B8-BBA1-4602-AE6A-4809F5494EAF}"/>
    <dgm:cxn modelId="{DF0822F9-EE1A-4CDA-8EAE-D732682A351E}" srcId="{AEF43E64-DFE8-46BC-A936-291968B353A6}" destId="{43640A60-2786-4238-BD10-7D88B13A1FBF}" srcOrd="2" destOrd="0" parTransId="{C9F95E2E-02B2-4DC8-81D7-5506CBD51510}" sibTransId="{C35D387C-B9B5-4946-8A69-B0E540F32EB7}"/>
    <dgm:cxn modelId="{4EE76323-DFC5-49E5-A852-B87E792126BA}" type="presParOf" srcId="{9CFDA762-051E-4B0F-B968-3C13F3F535B1}" destId="{E876CBDA-F7B6-4315-947A-72A4B5E35167}" srcOrd="0" destOrd="0" presId="urn:microsoft.com/office/officeart/2005/8/layout/process4"/>
    <dgm:cxn modelId="{7CA5EF82-3909-42DB-AA60-523BBE9ABCC0}" type="presParOf" srcId="{E876CBDA-F7B6-4315-947A-72A4B5E35167}" destId="{D2FE6F9C-DCF6-4973-A9CD-34F3565DD6A3}" srcOrd="0" destOrd="0" presId="urn:microsoft.com/office/officeart/2005/8/layout/process4"/>
    <dgm:cxn modelId="{A477641D-1050-4B1D-916F-F4095C244189}" type="presParOf" srcId="{9CFDA762-051E-4B0F-B968-3C13F3F535B1}" destId="{52D5FB3B-AA26-4193-941C-708B2183D5EF}" srcOrd="1" destOrd="0" presId="urn:microsoft.com/office/officeart/2005/8/layout/process4"/>
    <dgm:cxn modelId="{28C1E2B0-E4BC-4F14-8580-220615CA00A5}" type="presParOf" srcId="{9CFDA762-051E-4B0F-B968-3C13F3F535B1}" destId="{615FFEBE-76BD-406D-9707-6D5A9CCEFB72}" srcOrd="2" destOrd="0" presId="urn:microsoft.com/office/officeart/2005/8/layout/process4"/>
    <dgm:cxn modelId="{309FB920-3264-42F7-B570-370EBF447CC5}" type="presParOf" srcId="{615FFEBE-76BD-406D-9707-6D5A9CCEFB72}" destId="{DB677E7A-4B25-424C-A036-F76551C023BF}" srcOrd="0" destOrd="0" presId="urn:microsoft.com/office/officeart/2005/8/layout/process4"/>
    <dgm:cxn modelId="{C7E22DAC-E0C4-4E21-9E9C-689EE98875D4}" type="presParOf" srcId="{9CFDA762-051E-4B0F-B968-3C13F3F535B1}" destId="{C6E06136-7FE6-4866-85EE-50D7D9FCC3C5}" srcOrd="3" destOrd="0" presId="urn:microsoft.com/office/officeart/2005/8/layout/process4"/>
    <dgm:cxn modelId="{D69343B6-F3BB-4156-89A3-138A77442294}" type="presParOf" srcId="{9CFDA762-051E-4B0F-B968-3C13F3F535B1}" destId="{1E66F3B4-BBB7-4674-AE32-736480B7B63B}" srcOrd="4" destOrd="0" presId="urn:microsoft.com/office/officeart/2005/8/layout/process4"/>
    <dgm:cxn modelId="{86DD5F07-3AF1-40B2-B822-0F25E257A929}" type="presParOf" srcId="{1E66F3B4-BBB7-4674-AE32-736480B7B63B}" destId="{B391A6F9-D646-4966-A42A-F490F56A1A1B}" srcOrd="0" destOrd="0" presId="urn:microsoft.com/office/officeart/2005/8/layout/process4"/>
    <dgm:cxn modelId="{DE4F98D7-A220-4A46-A87D-576E39C07ECA}" type="presParOf" srcId="{9CFDA762-051E-4B0F-B968-3C13F3F535B1}" destId="{703F7E2B-7FB4-40A4-BEF5-783D7BA3EC46}" srcOrd="5" destOrd="0" presId="urn:microsoft.com/office/officeart/2005/8/layout/process4"/>
    <dgm:cxn modelId="{49EB29FA-E428-4BFC-87FD-9EB921B32436}" type="presParOf" srcId="{9CFDA762-051E-4B0F-B968-3C13F3F535B1}" destId="{AC32F42D-0E2B-4851-B596-2AF84B29672E}" srcOrd="6" destOrd="0" presId="urn:microsoft.com/office/officeart/2005/8/layout/process4"/>
    <dgm:cxn modelId="{7518E2FD-1B2F-4A83-83D1-736B156412AF}" type="presParOf" srcId="{AC32F42D-0E2B-4851-B596-2AF84B29672E}" destId="{93718BBC-530B-49FB-B6CA-87643D17D29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80491E-904A-4B24-9FB7-5331415F1E2F}" type="doc">
      <dgm:prSet loTypeId="urn:microsoft.com/office/officeart/2005/8/layout/bProcess3" loCatId="process" qsTypeId="urn:microsoft.com/office/officeart/2005/8/quickstyle/3d4" qsCatId="3D" csTypeId="urn:microsoft.com/office/officeart/2005/8/colors/accent1_2" csCatId="accent1" phldr="1"/>
      <dgm:spPr/>
      <dgm:t>
        <a:bodyPr/>
        <a:lstStyle/>
        <a:p>
          <a:endParaRPr lang="en-US"/>
        </a:p>
      </dgm:t>
    </dgm:pt>
    <dgm:pt modelId="{75837DE7-413E-4FAF-839B-F61E4765A76D}">
      <dgm:prSet custT="1"/>
      <dgm:spPr/>
      <dgm:t>
        <a:bodyPr/>
        <a:lstStyle/>
        <a:p>
          <a:pPr rtl="0"/>
          <a:r>
            <a:rPr lang="en-US" sz="1600" cap="small" baseline="0">
              <a:latin typeface="Trebuchet MS" panose="020B0603020202020204" pitchFamily="34" charset="0"/>
            </a:rPr>
            <a:t>Develop validation project plan</a:t>
          </a:r>
        </a:p>
      </dgm:t>
    </dgm:pt>
    <dgm:pt modelId="{AA65C910-2421-48FC-B423-61845B345653}" type="parTrans" cxnId="{61440880-EDB6-48B2-912C-2955DE9184FD}">
      <dgm:prSet/>
      <dgm:spPr/>
      <dgm:t>
        <a:bodyPr/>
        <a:lstStyle/>
        <a:p>
          <a:endParaRPr lang="en-US" sz="1600" cap="small" baseline="0">
            <a:latin typeface="Trebuchet MS" panose="020B0603020202020204" pitchFamily="34" charset="0"/>
          </a:endParaRPr>
        </a:p>
      </dgm:t>
    </dgm:pt>
    <dgm:pt modelId="{9A3A4CD4-8823-4C51-8A73-A9DD631DD1C6}" type="sibTrans" cxnId="{61440880-EDB6-48B2-912C-2955DE9184FD}">
      <dgm:prSet custT="1"/>
      <dgm:spPr/>
      <dgm:t>
        <a:bodyPr/>
        <a:lstStyle/>
        <a:p>
          <a:endParaRPr lang="en-US" sz="1600" cap="small" baseline="0">
            <a:latin typeface="Trebuchet MS" panose="020B0603020202020204" pitchFamily="34" charset="0"/>
          </a:endParaRPr>
        </a:p>
      </dgm:t>
    </dgm:pt>
    <dgm:pt modelId="{2FF23209-BE18-43A4-A9F0-8B277F81CA05}">
      <dgm:prSet custT="1"/>
      <dgm:spPr/>
      <dgm:t>
        <a:bodyPr/>
        <a:lstStyle/>
        <a:p>
          <a:pPr rtl="0"/>
          <a:r>
            <a:rPr lang="en-US" sz="1600" cap="small" baseline="0">
              <a:latin typeface="Trebuchet MS" panose="020B0603020202020204" pitchFamily="34" charset="0"/>
            </a:rPr>
            <a:t>Define purpose/scope of method (performance criteria)</a:t>
          </a:r>
        </a:p>
      </dgm:t>
    </dgm:pt>
    <dgm:pt modelId="{E69F4A99-ED8D-4BD2-B1FC-4D9EED84EA05}" type="parTrans" cxnId="{2B4DDB2A-C313-4CBF-A9FD-5974E1E45E44}">
      <dgm:prSet/>
      <dgm:spPr/>
      <dgm:t>
        <a:bodyPr/>
        <a:lstStyle/>
        <a:p>
          <a:endParaRPr lang="en-US" sz="1600" cap="small" baseline="0">
            <a:latin typeface="Trebuchet MS" panose="020B0603020202020204" pitchFamily="34" charset="0"/>
          </a:endParaRPr>
        </a:p>
      </dgm:t>
    </dgm:pt>
    <dgm:pt modelId="{7BE98012-65A8-4778-B757-0342A92A7A8C}" type="sibTrans" cxnId="{2B4DDB2A-C313-4CBF-A9FD-5974E1E45E44}">
      <dgm:prSet custT="1"/>
      <dgm:spPr/>
      <dgm:t>
        <a:bodyPr/>
        <a:lstStyle/>
        <a:p>
          <a:endParaRPr lang="en-US" sz="1600" cap="small" baseline="0">
            <a:latin typeface="Trebuchet MS" panose="020B0603020202020204" pitchFamily="34" charset="0"/>
          </a:endParaRPr>
        </a:p>
      </dgm:t>
    </dgm:pt>
    <dgm:pt modelId="{578859FA-8E44-4E7F-A9D4-DEEE1B8AC3FD}">
      <dgm:prSet custT="1"/>
      <dgm:spPr/>
      <dgm:t>
        <a:bodyPr/>
        <a:lstStyle/>
        <a:p>
          <a:pPr rtl="0"/>
          <a:r>
            <a:rPr lang="en-US" sz="1600" cap="small" baseline="0">
              <a:latin typeface="Trebuchet MS" panose="020B0603020202020204" pitchFamily="34" charset="0"/>
            </a:rPr>
            <a:t>Define and verify performance of equipment</a:t>
          </a:r>
        </a:p>
      </dgm:t>
    </dgm:pt>
    <dgm:pt modelId="{90AD705B-A027-4F62-A04B-3906AA5764F6}" type="parTrans" cxnId="{22AAB637-55D2-48F5-813C-5F7FD790EED3}">
      <dgm:prSet/>
      <dgm:spPr/>
      <dgm:t>
        <a:bodyPr/>
        <a:lstStyle/>
        <a:p>
          <a:endParaRPr lang="en-US" sz="1600" cap="small" baseline="0">
            <a:latin typeface="Trebuchet MS" panose="020B0603020202020204" pitchFamily="34" charset="0"/>
          </a:endParaRPr>
        </a:p>
      </dgm:t>
    </dgm:pt>
    <dgm:pt modelId="{3607F82C-FCB0-495E-806E-4C871F06C42A}" type="sibTrans" cxnId="{22AAB637-55D2-48F5-813C-5F7FD790EED3}">
      <dgm:prSet custT="1"/>
      <dgm:spPr/>
      <dgm:t>
        <a:bodyPr/>
        <a:lstStyle/>
        <a:p>
          <a:endParaRPr lang="en-US" sz="1600" cap="small" baseline="0">
            <a:latin typeface="Trebuchet MS" panose="020B0603020202020204" pitchFamily="34" charset="0"/>
          </a:endParaRPr>
        </a:p>
      </dgm:t>
    </dgm:pt>
    <dgm:pt modelId="{7DF2EFA6-3052-41D3-8E7C-EF43974A59F1}">
      <dgm:prSet custT="1"/>
      <dgm:spPr/>
      <dgm:t>
        <a:bodyPr/>
        <a:lstStyle/>
        <a:p>
          <a:pPr rtl="0"/>
          <a:r>
            <a:rPr lang="en-US" sz="1600" cap="small" baseline="0">
              <a:latin typeface="Trebuchet MS" panose="020B0603020202020204" pitchFamily="34" charset="0"/>
            </a:rPr>
            <a:t>Qualify/validate materials (standards and materials)</a:t>
          </a:r>
        </a:p>
      </dgm:t>
    </dgm:pt>
    <dgm:pt modelId="{C3E90819-9CE1-4565-9E5C-A3AB2D14F05D}" type="parTrans" cxnId="{8FB2E8A5-2639-48FC-BB14-418E2B25D31B}">
      <dgm:prSet/>
      <dgm:spPr/>
      <dgm:t>
        <a:bodyPr/>
        <a:lstStyle/>
        <a:p>
          <a:endParaRPr lang="en-US" sz="1600" cap="small" baseline="0">
            <a:latin typeface="Trebuchet MS" panose="020B0603020202020204" pitchFamily="34" charset="0"/>
          </a:endParaRPr>
        </a:p>
      </dgm:t>
    </dgm:pt>
    <dgm:pt modelId="{36C02AF6-D31C-473F-BC7D-95354C33749B}" type="sibTrans" cxnId="{8FB2E8A5-2639-48FC-BB14-418E2B25D31B}">
      <dgm:prSet custT="1"/>
      <dgm:spPr/>
      <dgm:t>
        <a:bodyPr/>
        <a:lstStyle/>
        <a:p>
          <a:endParaRPr lang="en-US" sz="1600" cap="small" baseline="0">
            <a:latin typeface="Trebuchet MS" panose="020B0603020202020204" pitchFamily="34" charset="0"/>
          </a:endParaRPr>
        </a:p>
      </dgm:t>
    </dgm:pt>
    <dgm:pt modelId="{EEACC908-BF7A-43C6-90D8-1596432D371A}">
      <dgm:prSet custT="1"/>
      <dgm:spPr/>
      <dgm:t>
        <a:bodyPr/>
        <a:lstStyle/>
        <a:p>
          <a:pPr rtl="0"/>
          <a:r>
            <a:rPr lang="en-US" sz="1600" cap="small" baseline="0">
              <a:latin typeface="Trebuchet MS" panose="020B0603020202020204" pitchFamily="34" charset="0"/>
            </a:rPr>
            <a:t>Adequate and appropriate training for all personnel</a:t>
          </a:r>
        </a:p>
      </dgm:t>
    </dgm:pt>
    <dgm:pt modelId="{6F32571F-2C90-4AC6-89A1-E0E6AE4AF59A}" type="parTrans" cxnId="{736F2E6A-FA7B-4826-98A5-7D408BB1BFAD}">
      <dgm:prSet/>
      <dgm:spPr/>
      <dgm:t>
        <a:bodyPr/>
        <a:lstStyle/>
        <a:p>
          <a:endParaRPr lang="en-US" sz="1600" cap="small" baseline="0">
            <a:latin typeface="Trebuchet MS" panose="020B0603020202020204" pitchFamily="34" charset="0"/>
          </a:endParaRPr>
        </a:p>
      </dgm:t>
    </dgm:pt>
    <dgm:pt modelId="{AB0F79E7-7031-4563-A978-536A680E5C21}" type="sibTrans" cxnId="{736F2E6A-FA7B-4826-98A5-7D408BB1BFAD}">
      <dgm:prSet custT="1"/>
      <dgm:spPr/>
      <dgm:t>
        <a:bodyPr/>
        <a:lstStyle/>
        <a:p>
          <a:endParaRPr lang="en-US" sz="1600" cap="small" baseline="0">
            <a:latin typeface="Trebuchet MS" panose="020B0603020202020204" pitchFamily="34" charset="0"/>
          </a:endParaRPr>
        </a:p>
      </dgm:t>
    </dgm:pt>
    <dgm:pt modelId="{977423EA-82AA-42F2-BD47-D8593C12FE10}">
      <dgm:prSet custT="1"/>
      <dgm:spPr/>
      <dgm:t>
        <a:bodyPr/>
        <a:lstStyle/>
        <a:p>
          <a:pPr rtl="0"/>
          <a:r>
            <a:rPr lang="en-US" sz="1600" cap="small" baseline="0">
              <a:latin typeface="Trebuchet MS" panose="020B0603020202020204" pitchFamily="34" charset="0"/>
            </a:rPr>
            <a:t>Perform validation experiments</a:t>
          </a:r>
        </a:p>
      </dgm:t>
    </dgm:pt>
    <dgm:pt modelId="{37C9C397-CE2B-49D2-BD2F-21F5D02E08AF}" type="parTrans" cxnId="{470B6838-2EB4-485C-83D5-9308EFE0310A}">
      <dgm:prSet/>
      <dgm:spPr/>
      <dgm:t>
        <a:bodyPr/>
        <a:lstStyle/>
        <a:p>
          <a:endParaRPr lang="en-US" sz="1600" cap="small" baseline="0">
            <a:latin typeface="Trebuchet MS" panose="020B0603020202020204" pitchFamily="34" charset="0"/>
          </a:endParaRPr>
        </a:p>
      </dgm:t>
    </dgm:pt>
    <dgm:pt modelId="{4CEBA0B0-65CB-4A8B-AAA8-7A56E2ADE1ED}" type="sibTrans" cxnId="{470B6838-2EB4-485C-83D5-9308EFE0310A}">
      <dgm:prSet custT="1"/>
      <dgm:spPr/>
      <dgm:t>
        <a:bodyPr/>
        <a:lstStyle/>
        <a:p>
          <a:endParaRPr lang="en-US" sz="1600" cap="small" baseline="0">
            <a:latin typeface="Trebuchet MS" panose="020B0603020202020204" pitchFamily="34" charset="0"/>
          </a:endParaRPr>
        </a:p>
      </dgm:t>
    </dgm:pt>
    <dgm:pt modelId="{560E3A85-CD0A-426E-BA15-9F501D39C391}">
      <dgm:prSet custT="1"/>
      <dgm:spPr/>
      <dgm:t>
        <a:bodyPr/>
        <a:lstStyle/>
        <a:p>
          <a:pPr rtl="0"/>
          <a:r>
            <a:rPr lang="en-US" sz="1600" cap="small" baseline="0">
              <a:latin typeface="Trebuchet MS" panose="020B0603020202020204" pitchFamily="34" charset="0"/>
            </a:rPr>
            <a:t>Develop SOPs for executing the method in routine</a:t>
          </a:r>
        </a:p>
      </dgm:t>
    </dgm:pt>
    <dgm:pt modelId="{ED024427-639F-456B-AA66-DD165F7E6F25}" type="parTrans" cxnId="{E4B6DBD1-B259-4C99-BD04-69821E1A9137}">
      <dgm:prSet/>
      <dgm:spPr/>
      <dgm:t>
        <a:bodyPr/>
        <a:lstStyle/>
        <a:p>
          <a:endParaRPr lang="en-US" sz="1600" cap="small" baseline="0">
            <a:latin typeface="Trebuchet MS" panose="020B0603020202020204" pitchFamily="34" charset="0"/>
          </a:endParaRPr>
        </a:p>
      </dgm:t>
    </dgm:pt>
    <dgm:pt modelId="{77E96515-A506-4433-B6FB-0290166CE9B8}" type="sibTrans" cxnId="{E4B6DBD1-B259-4C99-BD04-69821E1A9137}">
      <dgm:prSet custT="1"/>
      <dgm:spPr/>
      <dgm:t>
        <a:bodyPr/>
        <a:lstStyle/>
        <a:p>
          <a:endParaRPr lang="en-US" sz="1600" cap="small" baseline="0">
            <a:latin typeface="Trebuchet MS" panose="020B0603020202020204" pitchFamily="34" charset="0"/>
          </a:endParaRPr>
        </a:p>
      </dgm:t>
    </dgm:pt>
    <dgm:pt modelId="{D395100C-4976-4C75-9D0F-208ABFCE0DCB}">
      <dgm:prSet custT="1"/>
      <dgm:spPr/>
      <dgm:t>
        <a:bodyPr/>
        <a:lstStyle/>
        <a:p>
          <a:pPr rtl="0"/>
          <a:r>
            <a:rPr lang="en-US" sz="1600" cap="small" baseline="0">
              <a:latin typeface="Trebuchet MS" panose="020B0603020202020204" pitchFamily="34" charset="0"/>
            </a:rPr>
            <a:t>Define type and frequency of system suitability tests and quality control plan</a:t>
          </a:r>
        </a:p>
      </dgm:t>
    </dgm:pt>
    <dgm:pt modelId="{AEB19829-74DC-46D1-A125-E86FD43FDB21}" type="parTrans" cxnId="{3C3DB42D-85A7-4F7D-A2DD-37160A4BD12B}">
      <dgm:prSet/>
      <dgm:spPr/>
      <dgm:t>
        <a:bodyPr/>
        <a:lstStyle/>
        <a:p>
          <a:endParaRPr lang="en-US" sz="1600" cap="small" baseline="0">
            <a:latin typeface="Trebuchet MS" panose="020B0603020202020204" pitchFamily="34" charset="0"/>
          </a:endParaRPr>
        </a:p>
      </dgm:t>
    </dgm:pt>
    <dgm:pt modelId="{F87F66B5-D604-4582-8EF5-395EBE63F923}" type="sibTrans" cxnId="{3C3DB42D-85A7-4F7D-A2DD-37160A4BD12B}">
      <dgm:prSet custT="1"/>
      <dgm:spPr/>
      <dgm:t>
        <a:bodyPr/>
        <a:lstStyle/>
        <a:p>
          <a:endParaRPr lang="en-US" sz="1600" cap="small" baseline="0">
            <a:latin typeface="Trebuchet MS" panose="020B0603020202020204" pitchFamily="34" charset="0"/>
          </a:endParaRPr>
        </a:p>
      </dgm:t>
    </dgm:pt>
    <dgm:pt modelId="{76D8AA4C-1A9F-4571-9ED1-DB03F362B674}">
      <dgm:prSet custT="1"/>
      <dgm:spPr/>
      <dgm:t>
        <a:bodyPr/>
        <a:lstStyle/>
        <a:p>
          <a:pPr rtl="0"/>
          <a:r>
            <a:rPr lang="en-US" sz="1600" cap="small" baseline="0" dirty="0">
              <a:latin typeface="Trebuchet MS" panose="020B0603020202020204" pitchFamily="34" charset="0"/>
            </a:rPr>
            <a:t>Define quality controls</a:t>
          </a:r>
        </a:p>
      </dgm:t>
    </dgm:pt>
    <dgm:pt modelId="{59262978-A22B-4F58-9F9E-C2A0E7FB8229}" type="parTrans" cxnId="{767D0B93-EF21-40CD-96B6-0CC9DCC3F928}">
      <dgm:prSet/>
      <dgm:spPr/>
      <dgm:t>
        <a:bodyPr/>
        <a:lstStyle/>
        <a:p>
          <a:endParaRPr lang="en-US" sz="1600" cap="small" baseline="0">
            <a:latin typeface="Trebuchet MS" panose="020B0603020202020204" pitchFamily="34" charset="0"/>
          </a:endParaRPr>
        </a:p>
      </dgm:t>
    </dgm:pt>
    <dgm:pt modelId="{0A1A1E64-A845-4F50-A236-5482F57578C0}" type="sibTrans" cxnId="{767D0B93-EF21-40CD-96B6-0CC9DCC3F928}">
      <dgm:prSet custT="1"/>
      <dgm:spPr/>
      <dgm:t>
        <a:bodyPr/>
        <a:lstStyle/>
        <a:p>
          <a:endParaRPr lang="en-US" sz="1600" cap="small" baseline="0">
            <a:latin typeface="Trebuchet MS" panose="020B0603020202020204" pitchFamily="34" charset="0"/>
          </a:endParaRPr>
        </a:p>
      </dgm:t>
    </dgm:pt>
    <dgm:pt modelId="{9460F61E-1EB2-45CF-8A5F-A42E87450F5D}">
      <dgm:prSet custT="1"/>
      <dgm:spPr/>
      <dgm:t>
        <a:bodyPr/>
        <a:lstStyle/>
        <a:p>
          <a:pPr rtl="0"/>
          <a:r>
            <a:rPr lang="en-US" sz="1600" cap="small" baseline="0" dirty="0">
              <a:latin typeface="Trebuchet MS" panose="020B0603020202020204" pitchFamily="34" charset="0"/>
            </a:rPr>
            <a:t>Document validation experiments and results</a:t>
          </a:r>
        </a:p>
      </dgm:t>
    </dgm:pt>
    <dgm:pt modelId="{B1507BF2-589D-4029-8908-4214A5B59490}" type="parTrans" cxnId="{E84A6177-7A7E-4482-AA36-7FBFA20F7040}">
      <dgm:prSet/>
      <dgm:spPr/>
      <dgm:t>
        <a:bodyPr/>
        <a:lstStyle/>
        <a:p>
          <a:endParaRPr lang="en-US" sz="1600" cap="small" baseline="0">
            <a:latin typeface="Trebuchet MS" panose="020B0603020202020204" pitchFamily="34" charset="0"/>
          </a:endParaRPr>
        </a:p>
      </dgm:t>
    </dgm:pt>
    <dgm:pt modelId="{D96D7904-B6E0-4E63-A9E6-555829C5AFDF}" type="sibTrans" cxnId="{E84A6177-7A7E-4482-AA36-7FBFA20F7040}">
      <dgm:prSet/>
      <dgm:spPr/>
      <dgm:t>
        <a:bodyPr/>
        <a:lstStyle/>
        <a:p>
          <a:endParaRPr lang="en-US" sz="1600" cap="small" baseline="0">
            <a:latin typeface="Trebuchet MS" panose="020B0603020202020204" pitchFamily="34" charset="0"/>
          </a:endParaRPr>
        </a:p>
      </dgm:t>
    </dgm:pt>
    <dgm:pt modelId="{89668884-6F07-4AB9-9D8D-D5BBCEE901C6}" type="pres">
      <dgm:prSet presAssocID="{5180491E-904A-4B24-9FB7-5331415F1E2F}" presName="Name0" presStyleCnt="0">
        <dgm:presLayoutVars>
          <dgm:dir/>
          <dgm:resizeHandles val="exact"/>
        </dgm:presLayoutVars>
      </dgm:prSet>
      <dgm:spPr/>
    </dgm:pt>
    <dgm:pt modelId="{E0724B37-B34C-42F0-8740-1BB6637A3AD7}" type="pres">
      <dgm:prSet presAssocID="{75837DE7-413E-4FAF-839B-F61E4765A76D}" presName="node" presStyleLbl="node1" presStyleIdx="0" presStyleCnt="10">
        <dgm:presLayoutVars>
          <dgm:bulletEnabled val="1"/>
        </dgm:presLayoutVars>
      </dgm:prSet>
      <dgm:spPr/>
    </dgm:pt>
    <dgm:pt modelId="{DED74EFA-1018-486B-A6BF-E8C441B42B09}" type="pres">
      <dgm:prSet presAssocID="{9A3A4CD4-8823-4C51-8A73-A9DD631DD1C6}" presName="sibTrans" presStyleLbl="sibTrans1D1" presStyleIdx="0" presStyleCnt="9"/>
      <dgm:spPr/>
    </dgm:pt>
    <dgm:pt modelId="{F15BA473-C496-41C8-B3EF-81E31EA65924}" type="pres">
      <dgm:prSet presAssocID="{9A3A4CD4-8823-4C51-8A73-A9DD631DD1C6}" presName="connectorText" presStyleLbl="sibTrans1D1" presStyleIdx="0" presStyleCnt="9"/>
      <dgm:spPr/>
    </dgm:pt>
    <dgm:pt modelId="{DE7BC574-C30B-4E95-935D-BEB04123F2FD}" type="pres">
      <dgm:prSet presAssocID="{2FF23209-BE18-43A4-A9F0-8B277F81CA05}" presName="node" presStyleLbl="node1" presStyleIdx="1" presStyleCnt="10">
        <dgm:presLayoutVars>
          <dgm:bulletEnabled val="1"/>
        </dgm:presLayoutVars>
      </dgm:prSet>
      <dgm:spPr/>
    </dgm:pt>
    <dgm:pt modelId="{E79F18B4-3E87-4B8E-9AEE-E83CD1C5D586}" type="pres">
      <dgm:prSet presAssocID="{7BE98012-65A8-4778-B757-0342A92A7A8C}" presName="sibTrans" presStyleLbl="sibTrans1D1" presStyleIdx="1" presStyleCnt="9"/>
      <dgm:spPr/>
    </dgm:pt>
    <dgm:pt modelId="{AE928406-22B9-4CDB-9C55-08900FA63865}" type="pres">
      <dgm:prSet presAssocID="{7BE98012-65A8-4778-B757-0342A92A7A8C}" presName="connectorText" presStyleLbl="sibTrans1D1" presStyleIdx="1" presStyleCnt="9"/>
      <dgm:spPr/>
    </dgm:pt>
    <dgm:pt modelId="{BD4A5008-475A-4EAE-9759-5A09505A542D}" type="pres">
      <dgm:prSet presAssocID="{578859FA-8E44-4E7F-A9D4-DEEE1B8AC3FD}" presName="node" presStyleLbl="node1" presStyleIdx="2" presStyleCnt="10">
        <dgm:presLayoutVars>
          <dgm:bulletEnabled val="1"/>
        </dgm:presLayoutVars>
      </dgm:prSet>
      <dgm:spPr/>
    </dgm:pt>
    <dgm:pt modelId="{0A6B744C-EFF4-4BC7-8475-99872958958C}" type="pres">
      <dgm:prSet presAssocID="{3607F82C-FCB0-495E-806E-4C871F06C42A}" presName="sibTrans" presStyleLbl="sibTrans1D1" presStyleIdx="2" presStyleCnt="9"/>
      <dgm:spPr/>
    </dgm:pt>
    <dgm:pt modelId="{99DBF83C-2B73-4A04-94E9-85A3AC6B087F}" type="pres">
      <dgm:prSet presAssocID="{3607F82C-FCB0-495E-806E-4C871F06C42A}" presName="connectorText" presStyleLbl="sibTrans1D1" presStyleIdx="2" presStyleCnt="9"/>
      <dgm:spPr/>
    </dgm:pt>
    <dgm:pt modelId="{52F3A6BA-5124-4F5B-88F6-6BE1FDE4E03E}" type="pres">
      <dgm:prSet presAssocID="{7DF2EFA6-3052-41D3-8E7C-EF43974A59F1}" presName="node" presStyleLbl="node1" presStyleIdx="3" presStyleCnt="10">
        <dgm:presLayoutVars>
          <dgm:bulletEnabled val="1"/>
        </dgm:presLayoutVars>
      </dgm:prSet>
      <dgm:spPr/>
    </dgm:pt>
    <dgm:pt modelId="{33B7FB1B-12AA-4FF1-95C8-5D69E713E637}" type="pres">
      <dgm:prSet presAssocID="{36C02AF6-D31C-473F-BC7D-95354C33749B}" presName="sibTrans" presStyleLbl="sibTrans1D1" presStyleIdx="3" presStyleCnt="9"/>
      <dgm:spPr/>
    </dgm:pt>
    <dgm:pt modelId="{BB1FC174-A090-45A0-AC72-4A799881BCE7}" type="pres">
      <dgm:prSet presAssocID="{36C02AF6-D31C-473F-BC7D-95354C33749B}" presName="connectorText" presStyleLbl="sibTrans1D1" presStyleIdx="3" presStyleCnt="9"/>
      <dgm:spPr/>
    </dgm:pt>
    <dgm:pt modelId="{AD0D8C6D-5840-4AC6-B6A4-8B7E0CB71608}" type="pres">
      <dgm:prSet presAssocID="{EEACC908-BF7A-43C6-90D8-1596432D371A}" presName="node" presStyleLbl="node1" presStyleIdx="4" presStyleCnt="10">
        <dgm:presLayoutVars>
          <dgm:bulletEnabled val="1"/>
        </dgm:presLayoutVars>
      </dgm:prSet>
      <dgm:spPr/>
    </dgm:pt>
    <dgm:pt modelId="{698A1196-04FD-40A7-B1E0-4AFB8220109D}" type="pres">
      <dgm:prSet presAssocID="{AB0F79E7-7031-4563-A978-536A680E5C21}" presName="sibTrans" presStyleLbl="sibTrans1D1" presStyleIdx="4" presStyleCnt="9"/>
      <dgm:spPr/>
    </dgm:pt>
    <dgm:pt modelId="{F84B98E1-DBA0-4C6F-BA8D-6E1708D3EC15}" type="pres">
      <dgm:prSet presAssocID="{AB0F79E7-7031-4563-A978-536A680E5C21}" presName="connectorText" presStyleLbl="sibTrans1D1" presStyleIdx="4" presStyleCnt="9"/>
      <dgm:spPr/>
    </dgm:pt>
    <dgm:pt modelId="{3E16F3FC-F1EF-4EFC-951D-B2E85B0F7D8E}" type="pres">
      <dgm:prSet presAssocID="{977423EA-82AA-42F2-BD47-D8593C12FE10}" presName="node" presStyleLbl="node1" presStyleIdx="5" presStyleCnt="10">
        <dgm:presLayoutVars>
          <dgm:bulletEnabled val="1"/>
        </dgm:presLayoutVars>
      </dgm:prSet>
      <dgm:spPr/>
    </dgm:pt>
    <dgm:pt modelId="{1A0BD8D6-DCC6-48A2-A64E-0579B87DE3DA}" type="pres">
      <dgm:prSet presAssocID="{4CEBA0B0-65CB-4A8B-AAA8-7A56E2ADE1ED}" presName="sibTrans" presStyleLbl="sibTrans1D1" presStyleIdx="5" presStyleCnt="9"/>
      <dgm:spPr/>
    </dgm:pt>
    <dgm:pt modelId="{6862FF5C-B489-40CC-A68E-8EE07011CE3B}" type="pres">
      <dgm:prSet presAssocID="{4CEBA0B0-65CB-4A8B-AAA8-7A56E2ADE1ED}" presName="connectorText" presStyleLbl="sibTrans1D1" presStyleIdx="5" presStyleCnt="9"/>
      <dgm:spPr/>
    </dgm:pt>
    <dgm:pt modelId="{D73E2538-D703-4904-9B37-B3270289360E}" type="pres">
      <dgm:prSet presAssocID="{560E3A85-CD0A-426E-BA15-9F501D39C391}" presName="node" presStyleLbl="node1" presStyleIdx="6" presStyleCnt="10">
        <dgm:presLayoutVars>
          <dgm:bulletEnabled val="1"/>
        </dgm:presLayoutVars>
      </dgm:prSet>
      <dgm:spPr/>
    </dgm:pt>
    <dgm:pt modelId="{12FEF2D1-9938-43A6-9D28-BB4B376BAE34}" type="pres">
      <dgm:prSet presAssocID="{77E96515-A506-4433-B6FB-0290166CE9B8}" presName="sibTrans" presStyleLbl="sibTrans1D1" presStyleIdx="6" presStyleCnt="9"/>
      <dgm:spPr/>
    </dgm:pt>
    <dgm:pt modelId="{605EE797-164D-46FE-8162-B60E72AD3B95}" type="pres">
      <dgm:prSet presAssocID="{77E96515-A506-4433-B6FB-0290166CE9B8}" presName="connectorText" presStyleLbl="sibTrans1D1" presStyleIdx="6" presStyleCnt="9"/>
      <dgm:spPr/>
    </dgm:pt>
    <dgm:pt modelId="{45717CF4-E7D6-4A86-A5B3-D49BEF70EE2F}" type="pres">
      <dgm:prSet presAssocID="{D395100C-4976-4C75-9D0F-208ABFCE0DCB}" presName="node" presStyleLbl="node1" presStyleIdx="7" presStyleCnt="10">
        <dgm:presLayoutVars>
          <dgm:bulletEnabled val="1"/>
        </dgm:presLayoutVars>
      </dgm:prSet>
      <dgm:spPr/>
    </dgm:pt>
    <dgm:pt modelId="{7AF137DB-F6CD-4CB1-941A-AAD6E88D1941}" type="pres">
      <dgm:prSet presAssocID="{F87F66B5-D604-4582-8EF5-395EBE63F923}" presName="sibTrans" presStyleLbl="sibTrans1D1" presStyleIdx="7" presStyleCnt="9"/>
      <dgm:spPr/>
    </dgm:pt>
    <dgm:pt modelId="{5C575B44-5AE7-4C47-A41D-D3D485DADBAB}" type="pres">
      <dgm:prSet presAssocID="{F87F66B5-D604-4582-8EF5-395EBE63F923}" presName="connectorText" presStyleLbl="sibTrans1D1" presStyleIdx="7" presStyleCnt="9"/>
      <dgm:spPr/>
    </dgm:pt>
    <dgm:pt modelId="{B4981714-0667-4671-AE9B-1D500CCD05E5}" type="pres">
      <dgm:prSet presAssocID="{76D8AA4C-1A9F-4571-9ED1-DB03F362B674}" presName="node" presStyleLbl="node1" presStyleIdx="8" presStyleCnt="10">
        <dgm:presLayoutVars>
          <dgm:bulletEnabled val="1"/>
        </dgm:presLayoutVars>
      </dgm:prSet>
      <dgm:spPr/>
    </dgm:pt>
    <dgm:pt modelId="{40DB92EC-25E4-4EE9-AA4C-45409538A90D}" type="pres">
      <dgm:prSet presAssocID="{0A1A1E64-A845-4F50-A236-5482F57578C0}" presName="sibTrans" presStyleLbl="sibTrans1D1" presStyleIdx="8" presStyleCnt="9"/>
      <dgm:spPr/>
    </dgm:pt>
    <dgm:pt modelId="{12C04370-445E-497F-BC98-ECF4B33A927D}" type="pres">
      <dgm:prSet presAssocID="{0A1A1E64-A845-4F50-A236-5482F57578C0}" presName="connectorText" presStyleLbl="sibTrans1D1" presStyleIdx="8" presStyleCnt="9"/>
      <dgm:spPr/>
    </dgm:pt>
    <dgm:pt modelId="{685F4B06-AA1C-407B-B2B8-F589E667ECBF}" type="pres">
      <dgm:prSet presAssocID="{9460F61E-1EB2-45CF-8A5F-A42E87450F5D}" presName="node" presStyleLbl="node1" presStyleIdx="9" presStyleCnt="10">
        <dgm:presLayoutVars>
          <dgm:bulletEnabled val="1"/>
        </dgm:presLayoutVars>
      </dgm:prSet>
      <dgm:spPr/>
    </dgm:pt>
  </dgm:ptLst>
  <dgm:cxnLst>
    <dgm:cxn modelId="{8A584F02-984E-47CA-B19E-1F723B61DDCD}" type="presOf" srcId="{3607F82C-FCB0-495E-806E-4C871F06C42A}" destId="{99DBF83C-2B73-4A04-94E9-85A3AC6B087F}" srcOrd="1" destOrd="0" presId="urn:microsoft.com/office/officeart/2005/8/layout/bProcess3"/>
    <dgm:cxn modelId="{2B4DDB2A-C313-4CBF-A9FD-5974E1E45E44}" srcId="{5180491E-904A-4B24-9FB7-5331415F1E2F}" destId="{2FF23209-BE18-43A4-A9F0-8B277F81CA05}" srcOrd="1" destOrd="0" parTransId="{E69F4A99-ED8D-4BD2-B1FC-4D9EED84EA05}" sibTransId="{7BE98012-65A8-4778-B757-0342A92A7A8C}"/>
    <dgm:cxn modelId="{02FB502B-B97B-4ABF-8CE2-60D769A2F9D2}" type="presOf" srcId="{36C02AF6-D31C-473F-BC7D-95354C33749B}" destId="{BB1FC174-A090-45A0-AC72-4A799881BCE7}" srcOrd="1" destOrd="0" presId="urn:microsoft.com/office/officeart/2005/8/layout/bProcess3"/>
    <dgm:cxn modelId="{F1F5F42B-5CB7-4D11-8DCD-4C24EA1A1A54}" type="presOf" srcId="{2FF23209-BE18-43A4-A9F0-8B277F81CA05}" destId="{DE7BC574-C30B-4E95-935D-BEB04123F2FD}" srcOrd="0" destOrd="0" presId="urn:microsoft.com/office/officeart/2005/8/layout/bProcess3"/>
    <dgm:cxn modelId="{3C3DB42D-85A7-4F7D-A2DD-37160A4BD12B}" srcId="{5180491E-904A-4B24-9FB7-5331415F1E2F}" destId="{D395100C-4976-4C75-9D0F-208ABFCE0DCB}" srcOrd="7" destOrd="0" parTransId="{AEB19829-74DC-46D1-A125-E86FD43FDB21}" sibTransId="{F87F66B5-D604-4582-8EF5-395EBE63F923}"/>
    <dgm:cxn modelId="{615AB32F-5F9E-49B5-8CA5-7B733FDFCA52}" type="presOf" srcId="{3607F82C-FCB0-495E-806E-4C871F06C42A}" destId="{0A6B744C-EFF4-4BC7-8475-99872958958C}" srcOrd="0" destOrd="0" presId="urn:microsoft.com/office/officeart/2005/8/layout/bProcess3"/>
    <dgm:cxn modelId="{22AAB637-55D2-48F5-813C-5F7FD790EED3}" srcId="{5180491E-904A-4B24-9FB7-5331415F1E2F}" destId="{578859FA-8E44-4E7F-A9D4-DEEE1B8AC3FD}" srcOrd="2" destOrd="0" parTransId="{90AD705B-A027-4F62-A04B-3906AA5764F6}" sibTransId="{3607F82C-FCB0-495E-806E-4C871F06C42A}"/>
    <dgm:cxn modelId="{470B6838-2EB4-485C-83D5-9308EFE0310A}" srcId="{5180491E-904A-4B24-9FB7-5331415F1E2F}" destId="{977423EA-82AA-42F2-BD47-D8593C12FE10}" srcOrd="5" destOrd="0" parTransId="{37C9C397-CE2B-49D2-BD2F-21F5D02E08AF}" sibTransId="{4CEBA0B0-65CB-4A8B-AAA8-7A56E2ADE1ED}"/>
    <dgm:cxn modelId="{FC0E2740-54AE-43FE-814F-D18DCF56AFF0}" type="presOf" srcId="{4CEBA0B0-65CB-4A8B-AAA8-7A56E2ADE1ED}" destId="{6862FF5C-B489-40CC-A68E-8EE07011CE3B}" srcOrd="1" destOrd="0" presId="urn:microsoft.com/office/officeart/2005/8/layout/bProcess3"/>
    <dgm:cxn modelId="{1482F340-76A7-48D6-9774-82D35725CE7D}" type="presOf" srcId="{AB0F79E7-7031-4563-A978-536A680E5C21}" destId="{F84B98E1-DBA0-4C6F-BA8D-6E1708D3EC15}" srcOrd="1" destOrd="0" presId="urn:microsoft.com/office/officeart/2005/8/layout/bProcess3"/>
    <dgm:cxn modelId="{7DF6385F-F063-4A3E-87CA-F3D0334B7AB5}" type="presOf" srcId="{578859FA-8E44-4E7F-A9D4-DEEE1B8AC3FD}" destId="{BD4A5008-475A-4EAE-9759-5A09505A542D}" srcOrd="0" destOrd="0" presId="urn:microsoft.com/office/officeart/2005/8/layout/bProcess3"/>
    <dgm:cxn modelId="{35C9D265-8DBD-4176-B8C1-E124B2C1754C}" type="presOf" srcId="{7BE98012-65A8-4778-B757-0342A92A7A8C}" destId="{AE928406-22B9-4CDB-9C55-08900FA63865}" srcOrd="1" destOrd="0" presId="urn:microsoft.com/office/officeart/2005/8/layout/bProcess3"/>
    <dgm:cxn modelId="{736F2E6A-FA7B-4826-98A5-7D408BB1BFAD}" srcId="{5180491E-904A-4B24-9FB7-5331415F1E2F}" destId="{EEACC908-BF7A-43C6-90D8-1596432D371A}" srcOrd="4" destOrd="0" parTransId="{6F32571F-2C90-4AC6-89A1-E0E6AE4AF59A}" sibTransId="{AB0F79E7-7031-4563-A978-536A680E5C21}"/>
    <dgm:cxn modelId="{4BA53E6B-89EC-416A-A228-E2B56ADA9890}" type="presOf" srcId="{977423EA-82AA-42F2-BD47-D8593C12FE10}" destId="{3E16F3FC-F1EF-4EFC-951D-B2E85B0F7D8E}" srcOrd="0" destOrd="0" presId="urn:microsoft.com/office/officeart/2005/8/layout/bProcess3"/>
    <dgm:cxn modelId="{AF7E504B-89E0-48C3-9FC9-E600935E0C52}" type="presOf" srcId="{AB0F79E7-7031-4563-A978-536A680E5C21}" destId="{698A1196-04FD-40A7-B1E0-4AFB8220109D}" srcOrd="0" destOrd="0" presId="urn:microsoft.com/office/officeart/2005/8/layout/bProcess3"/>
    <dgm:cxn modelId="{A1C77370-B94D-47E5-8A85-065161D6EA14}" type="presOf" srcId="{0A1A1E64-A845-4F50-A236-5482F57578C0}" destId="{40DB92EC-25E4-4EE9-AA4C-45409538A90D}" srcOrd="0" destOrd="0" presId="urn:microsoft.com/office/officeart/2005/8/layout/bProcess3"/>
    <dgm:cxn modelId="{87D59071-71AA-4E88-B0BA-6C30DB0227B8}" type="presOf" srcId="{9A3A4CD4-8823-4C51-8A73-A9DD631DD1C6}" destId="{DED74EFA-1018-486B-A6BF-E8C441B42B09}" srcOrd="0" destOrd="0" presId="urn:microsoft.com/office/officeart/2005/8/layout/bProcess3"/>
    <dgm:cxn modelId="{66C76374-1473-4880-9E7D-7972BB277C6D}" type="presOf" srcId="{EEACC908-BF7A-43C6-90D8-1596432D371A}" destId="{AD0D8C6D-5840-4AC6-B6A4-8B7E0CB71608}" srcOrd="0" destOrd="0" presId="urn:microsoft.com/office/officeart/2005/8/layout/bProcess3"/>
    <dgm:cxn modelId="{15BF8376-F852-45BD-8352-D66D0EDEF96B}" type="presOf" srcId="{4CEBA0B0-65CB-4A8B-AAA8-7A56E2ADE1ED}" destId="{1A0BD8D6-DCC6-48A2-A64E-0579B87DE3DA}" srcOrd="0" destOrd="0" presId="urn:microsoft.com/office/officeart/2005/8/layout/bProcess3"/>
    <dgm:cxn modelId="{D80CC176-1E21-4605-9F50-B7B2B0C4AF93}" type="presOf" srcId="{7DF2EFA6-3052-41D3-8E7C-EF43974A59F1}" destId="{52F3A6BA-5124-4F5B-88F6-6BE1FDE4E03E}" srcOrd="0" destOrd="0" presId="urn:microsoft.com/office/officeart/2005/8/layout/bProcess3"/>
    <dgm:cxn modelId="{E84A6177-7A7E-4482-AA36-7FBFA20F7040}" srcId="{5180491E-904A-4B24-9FB7-5331415F1E2F}" destId="{9460F61E-1EB2-45CF-8A5F-A42E87450F5D}" srcOrd="9" destOrd="0" parTransId="{B1507BF2-589D-4029-8908-4214A5B59490}" sibTransId="{D96D7904-B6E0-4E63-A9E6-555829C5AFDF}"/>
    <dgm:cxn modelId="{49DE097B-ADAB-4875-AD9B-E253504567B5}" type="presOf" srcId="{75837DE7-413E-4FAF-839B-F61E4765A76D}" destId="{E0724B37-B34C-42F0-8740-1BB6637A3AD7}" srcOrd="0" destOrd="0" presId="urn:microsoft.com/office/officeart/2005/8/layout/bProcess3"/>
    <dgm:cxn modelId="{61440880-EDB6-48B2-912C-2955DE9184FD}" srcId="{5180491E-904A-4B24-9FB7-5331415F1E2F}" destId="{75837DE7-413E-4FAF-839B-F61E4765A76D}" srcOrd="0" destOrd="0" parTransId="{AA65C910-2421-48FC-B423-61845B345653}" sibTransId="{9A3A4CD4-8823-4C51-8A73-A9DD631DD1C6}"/>
    <dgm:cxn modelId="{8BC7B189-48B3-4216-996A-3D22A6428F68}" type="presOf" srcId="{9460F61E-1EB2-45CF-8A5F-A42E87450F5D}" destId="{685F4B06-AA1C-407B-B2B8-F589E667ECBF}" srcOrd="0" destOrd="0" presId="urn:microsoft.com/office/officeart/2005/8/layout/bProcess3"/>
    <dgm:cxn modelId="{1BA1BC90-4B17-47AA-A199-B42F962E1ACB}" type="presOf" srcId="{560E3A85-CD0A-426E-BA15-9F501D39C391}" destId="{D73E2538-D703-4904-9B37-B3270289360E}" srcOrd="0" destOrd="0" presId="urn:microsoft.com/office/officeart/2005/8/layout/bProcess3"/>
    <dgm:cxn modelId="{767D0B93-EF21-40CD-96B6-0CC9DCC3F928}" srcId="{5180491E-904A-4B24-9FB7-5331415F1E2F}" destId="{76D8AA4C-1A9F-4571-9ED1-DB03F362B674}" srcOrd="8" destOrd="0" parTransId="{59262978-A22B-4F58-9F9E-C2A0E7FB8229}" sibTransId="{0A1A1E64-A845-4F50-A236-5482F57578C0}"/>
    <dgm:cxn modelId="{B4F64197-CD72-4BF0-80DB-BA9B500442E8}" type="presOf" srcId="{5180491E-904A-4B24-9FB7-5331415F1E2F}" destId="{89668884-6F07-4AB9-9D8D-D5BBCEE901C6}" srcOrd="0" destOrd="0" presId="urn:microsoft.com/office/officeart/2005/8/layout/bProcess3"/>
    <dgm:cxn modelId="{207B1D9D-BB2B-4702-9F56-6320310BBA41}" type="presOf" srcId="{F87F66B5-D604-4582-8EF5-395EBE63F923}" destId="{5C575B44-5AE7-4C47-A41D-D3D485DADBAB}" srcOrd="1" destOrd="0" presId="urn:microsoft.com/office/officeart/2005/8/layout/bProcess3"/>
    <dgm:cxn modelId="{4545B29D-9021-4835-B1E2-9AB0B186D2AF}" type="presOf" srcId="{7BE98012-65A8-4778-B757-0342A92A7A8C}" destId="{E79F18B4-3E87-4B8E-9AEE-E83CD1C5D586}" srcOrd="0" destOrd="0" presId="urn:microsoft.com/office/officeart/2005/8/layout/bProcess3"/>
    <dgm:cxn modelId="{E1842A9E-AD20-4888-851F-8A9AC4182FE0}" type="presOf" srcId="{9A3A4CD4-8823-4C51-8A73-A9DD631DD1C6}" destId="{F15BA473-C496-41C8-B3EF-81E31EA65924}" srcOrd="1" destOrd="0" presId="urn:microsoft.com/office/officeart/2005/8/layout/bProcess3"/>
    <dgm:cxn modelId="{B3E104A5-6583-4195-8F26-826E50A50C8B}" type="presOf" srcId="{D395100C-4976-4C75-9D0F-208ABFCE0DCB}" destId="{45717CF4-E7D6-4A86-A5B3-D49BEF70EE2F}" srcOrd="0" destOrd="0" presId="urn:microsoft.com/office/officeart/2005/8/layout/bProcess3"/>
    <dgm:cxn modelId="{8FB2E8A5-2639-48FC-BB14-418E2B25D31B}" srcId="{5180491E-904A-4B24-9FB7-5331415F1E2F}" destId="{7DF2EFA6-3052-41D3-8E7C-EF43974A59F1}" srcOrd="3" destOrd="0" parTransId="{C3E90819-9CE1-4565-9E5C-A3AB2D14F05D}" sibTransId="{36C02AF6-D31C-473F-BC7D-95354C33749B}"/>
    <dgm:cxn modelId="{23F606AE-43B7-4B7E-83D3-131B16188FFD}" type="presOf" srcId="{77E96515-A506-4433-B6FB-0290166CE9B8}" destId="{12FEF2D1-9938-43A6-9D28-BB4B376BAE34}" srcOrd="0" destOrd="0" presId="urn:microsoft.com/office/officeart/2005/8/layout/bProcess3"/>
    <dgm:cxn modelId="{C2EF4CC7-733A-4F92-9BE9-B4C9DF4EB75A}" type="presOf" srcId="{F87F66B5-D604-4582-8EF5-395EBE63F923}" destId="{7AF137DB-F6CD-4CB1-941A-AAD6E88D1941}" srcOrd="0" destOrd="0" presId="urn:microsoft.com/office/officeart/2005/8/layout/bProcess3"/>
    <dgm:cxn modelId="{E4B6DBD1-B259-4C99-BD04-69821E1A9137}" srcId="{5180491E-904A-4B24-9FB7-5331415F1E2F}" destId="{560E3A85-CD0A-426E-BA15-9F501D39C391}" srcOrd="6" destOrd="0" parTransId="{ED024427-639F-456B-AA66-DD165F7E6F25}" sibTransId="{77E96515-A506-4433-B6FB-0290166CE9B8}"/>
    <dgm:cxn modelId="{CD6B86E1-A703-4725-8DD0-C0D0F0E0A87A}" type="presOf" srcId="{76D8AA4C-1A9F-4571-9ED1-DB03F362B674}" destId="{B4981714-0667-4671-AE9B-1D500CCD05E5}" srcOrd="0" destOrd="0" presId="urn:microsoft.com/office/officeart/2005/8/layout/bProcess3"/>
    <dgm:cxn modelId="{4D80C7E7-D825-40F6-9C0D-EA177CC71405}" type="presOf" srcId="{36C02AF6-D31C-473F-BC7D-95354C33749B}" destId="{33B7FB1B-12AA-4FF1-95C8-5D69E713E637}" srcOrd="0" destOrd="0" presId="urn:microsoft.com/office/officeart/2005/8/layout/bProcess3"/>
    <dgm:cxn modelId="{47C60EF0-C82B-4AF1-B02E-127FA1A76B84}" type="presOf" srcId="{0A1A1E64-A845-4F50-A236-5482F57578C0}" destId="{12C04370-445E-497F-BC98-ECF4B33A927D}" srcOrd="1" destOrd="0" presId="urn:microsoft.com/office/officeart/2005/8/layout/bProcess3"/>
    <dgm:cxn modelId="{D9A3B6FE-DE49-4325-BFB8-820809560424}" type="presOf" srcId="{77E96515-A506-4433-B6FB-0290166CE9B8}" destId="{605EE797-164D-46FE-8162-B60E72AD3B95}" srcOrd="1" destOrd="0" presId="urn:microsoft.com/office/officeart/2005/8/layout/bProcess3"/>
    <dgm:cxn modelId="{B7105ECA-C507-4898-8817-3B90ADF11FD6}" type="presParOf" srcId="{89668884-6F07-4AB9-9D8D-D5BBCEE901C6}" destId="{E0724B37-B34C-42F0-8740-1BB6637A3AD7}" srcOrd="0" destOrd="0" presId="urn:microsoft.com/office/officeart/2005/8/layout/bProcess3"/>
    <dgm:cxn modelId="{15141CD8-A53F-4BD0-B6A7-61DE2AFF6BF1}" type="presParOf" srcId="{89668884-6F07-4AB9-9D8D-D5BBCEE901C6}" destId="{DED74EFA-1018-486B-A6BF-E8C441B42B09}" srcOrd="1" destOrd="0" presId="urn:microsoft.com/office/officeart/2005/8/layout/bProcess3"/>
    <dgm:cxn modelId="{DC70FAFA-E563-4B79-9B7E-9D5F813FF38C}" type="presParOf" srcId="{DED74EFA-1018-486B-A6BF-E8C441B42B09}" destId="{F15BA473-C496-41C8-B3EF-81E31EA65924}" srcOrd="0" destOrd="0" presId="urn:microsoft.com/office/officeart/2005/8/layout/bProcess3"/>
    <dgm:cxn modelId="{78DBE341-F57B-4EDF-A7BD-4BE9F2B8DC00}" type="presParOf" srcId="{89668884-6F07-4AB9-9D8D-D5BBCEE901C6}" destId="{DE7BC574-C30B-4E95-935D-BEB04123F2FD}" srcOrd="2" destOrd="0" presId="urn:microsoft.com/office/officeart/2005/8/layout/bProcess3"/>
    <dgm:cxn modelId="{3FD8CEB7-9921-4B52-AE87-21A075BB452E}" type="presParOf" srcId="{89668884-6F07-4AB9-9D8D-D5BBCEE901C6}" destId="{E79F18B4-3E87-4B8E-9AEE-E83CD1C5D586}" srcOrd="3" destOrd="0" presId="urn:microsoft.com/office/officeart/2005/8/layout/bProcess3"/>
    <dgm:cxn modelId="{B9409781-1223-4683-84F7-6FA2AA555EB8}" type="presParOf" srcId="{E79F18B4-3E87-4B8E-9AEE-E83CD1C5D586}" destId="{AE928406-22B9-4CDB-9C55-08900FA63865}" srcOrd="0" destOrd="0" presId="urn:microsoft.com/office/officeart/2005/8/layout/bProcess3"/>
    <dgm:cxn modelId="{280043E7-0AD1-4B37-BD19-5C1AFC111669}" type="presParOf" srcId="{89668884-6F07-4AB9-9D8D-D5BBCEE901C6}" destId="{BD4A5008-475A-4EAE-9759-5A09505A542D}" srcOrd="4" destOrd="0" presId="urn:microsoft.com/office/officeart/2005/8/layout/bProcess3"/>
    <dgm:cxn modelId="{46764CA5-E254-4485-835D-0991E4E55598}" type="presParOf" srcId="{89668884-6F07-4AB9-9D8D-D5BBCEE901C6}" destId="{0A6B744C-EFF4-4BC7-8475-99872958958C}" srcOrd="5" destOrd="0" presId="urn:microsoft.com/office/officeart/2005/8/layout/bProcess3"/>
    <dgm:cxn modelId="{F1606D85-9367-4084-88D2-59660BA3142C}" type="presParOf" srcId="{0A6B744C-EFF4-4BC7-8475-99872958958C}" destId="{99DBF83C-2B73-4A04-94E9-85A3AC6B087F}" srcOrd="0" destOrd="0" presId="urn:microsoft.com/office/officeart/2005/8/layout/bProcess3"/>
    <dgm:cxn modelId="{B3842E8C-3B4B-4BFE-BD0D-5E73FA3151F4}" type="presParOf" srcId="{89668884-6F07-4AB9-9D8D-D5BBCEE901C6}" destId="{52F3A6BA-5124-4F5B-88F6-6BE1FDE4E03E}" srcOrd="6" destOrd="0" presId="urn:microsoft.com/office/officeart/2005/8/layout/bProcess3"/>
    <dgm:cxn modelId="{3C44F6C4-A2AB-4549-83C8-6A0D7FDF1BF2}" type="presParOf" srcId="{89668884-6F07-4AB9-9D8D-D5BBCEE901C6}" destId="{33B7FB1B-12AA-4FF1-95C8-5D69E713E637}" srcOrd="7" destOrd="0" presId="urn:microsoft.com/office/officeart/2005/8/layout/bProcess3"/>
    <dgm:cxn modelId="{C27470C2-B21A-4B7A-A153-0A58F29E4522}" type="presParOf" srcId="{33B7FB1B-12AA-4FF1-95C8-5D69E713E637}" destId="{BB1FC174-A090-45A0-AC72-4A799881BCE7}" srcOrd="0" destOrd="0" presId="urn:microsoft.com/office/officeart/2005/8/layout/bProcess3"/>
    <dgm:cxn modelId="{D563BE48-01C6-403B-8B33-987810B2285B}" type="presParOf" srcId="{89668884-6F07-4AB9-9D8D-D5BBCEE901C6}" destId="{AD0D8C6D-5840-4AC6-B6A4-8B7E0CB71608}" srcOrd="8" destOrd="0" presId="urn:microsoft.com/office/officeart/2005/8/layout/bProcess3"/>
    <dgm:cxn modelId="{358FB002-FD22-4652-824C-5DF35893CEA7}" type="presParOf" srcId="{89668884-6F07-4AB9-9D8D-D5BBCEE901C6}" destId="{698A1196-04FD-40A7-B1E0-4AFB8220109D}" srcOrd="9" destOrd="0" presId="urn:microsoft.com/office/officeart/2005/8/layout/bProcess3"/>
    <dgm:cxn modelId="{4B0D835A-DF28-4915-87BD-69C6C4BEF5CC}" type="presParOf" srcId="{698A1196-04FD-40A7-B1E0-4AFB8220109D}" destId="{F84B98E1-DBA0-4C6F-BA8D-6E1708D3EC15}" srcOrd="0" destOrd="0" presId="urn:microsoft.com/office/officeart/2005/8/layout/bProcess3"/>
    <dgm:cxn modelId="{FBA15D33-6250-4496-87E0-135D6EA0B4F0}" type="presParOf" srcId="{89668884-6F07-4AB9-9D8D-D5BBCEE901C6}" destId="{3E16F3FC-F1EF-4EFC-951D-B2E85B0F7D8E}" srcOrd="10" destOrd="0" presId="urn:microsoft.com/office/officeart/2005/8/layout/bProcess3"/>
    <dgm:cxn modelId="{B57C2C97-FDBC-480B-993A-6A2DECE4E5A8}" type="presParOf" srcId="{89668884-6F07-4AB9-9D8D-D5BBCEE901C6}" destId="{1A0BD8D6-DCC6-48A2-A64E-0579B87DE3DA}" srcOrd="11" destOrd="0" presId="urn:microsoft.com/office/officeart/2005/8/layout/bProcess3"/>
    <dgm:cxn modelId="{FDBCD7B4-3974-42F6-A95C-5E595E4FC7C6}" type="presParOf" srcId="{1A0BD8D6-DCC6-48A2-A64E-0579B87DE3DA}" destId="{6862FF5C-B489-40CC-A68E-8EE07011CE3B}" srcOrd="0" destOrd="0" presId="urn:microsoft.com/office/officeart/2005/8/layout/bProcess3"/>
    <dgm:cxn modelId="{459D5EF3-793C-4139-956E-3EE4EF16AE8F}" type="presParOf" srcId="{89668884-6F07-4AB9-9D8D-D5BBCEE901C6}" destId="{D73E2538-D703-4904-9B37-B3270289360E}" srcOrd="12" destOrd="0" presId="urn:microsoft.com/office/officeart/2005/8/layout/bProcess3"/>
    <dgm:cxn modelId="{8C76A68A-B776-4C9C-8C51-10FB64B1AA91}" type="presParOf" srcId="{89668884-6F07-4AB9-9D8D-D5BBCEE901C6}" destId="{12FEF2D1-9938-43A6-9D28-BB4B376BAE34}" srcOrd="13" destOrd="0" presId="urn:microsoft.com/office/officeart/2005/8/layout/bProcess3"/>
    <dgm:cxn modelId="{B960A2D5-C054-4D56-BD99-36175FEA6EE2}" type="presParOf" srcId="{12FEF2D1-9938-43A6-9D28-BB4B376BAE34}" destId="{605EE797-164D-46FE-8162-B60E72AD3B95}" srcOrd="0" destOrd="0" presId="urn:microsoft.com/office/officeart/2005/8/layout/bProcess3"/>
    <dgm:cxn modelId="{614CC9CD-2DED-4972-BCAC-5921806EC706}" type="presParOf" srcId="{89668884-6F07-4AB9-9D8D-D5BBCEE901C6}" destId="{45717CF4-E7D6-4A86-A5B3-D49BEF70EE2F}" srcOrd="14" destOrd="0" presId="urn:microsoft.com/office/officeart/2005/8/layout/bProcess3"/>
    <dgm:cxn modelId="{609A57D7-F797-47AC-8C30-D1BD9B1ECC98}" type="presParOf" srcId="{89668884-6F07-4AB9-9D8D-D5BBCEE901C6}" destId="{7AF137DB-F6CD-4CB1-941A-AAD6E88D1941}" srcOrd="15" destOrd="0" presId="urn:microsoft.com/office/officeart/2005/8/layout/bProcess3"/>
    <dgm:cxn modelId="{EF146F5B-FDF7-4340-B822-AC0D081C6F4B}" type="presParOf" srcId="{7AF137DB-F6CD-4CB1-941A-AAD6E88D1941}" destId="{5C575B44-5AE7-4C47-A41D-D3D485DADBAB}" srcOrd="0" destOrd="0" presId="urn:microsoft.com/office/officeart/2005/8/layout/bProcess3"/>
    <dgm:cxn modelId="{C5E0F313-7641-4B96-B878-6FBB7454818B}" type="presParOf" srcId="{89668884-6F07-4AB9-9D8D-D5BBCEE901C6}" destId="{B4981714-0667-4671-AE9B-1D500CCD05E5}" srcOrd="16" destOrd="0" presId="urn:microsoft.com/office/officeart/2005/8/layout/bProcess3"/>
    <dgm:cxn modelId="{D651FF1E-BD4F-4462-9C9C-E034DB7C5A6A}" type="presParOf" srcId="{89668884-6F07-4AB9-9D8D-D5BBCEE901C6}" destId="{40DB92EC-25E4-4EE9-AA4C-45409538A90D}" srcOrd="17" destOrd="0" presId="urn:microsoft.com/office/officeart/2005/8/layout/bProcess3"/>
    <dgm:cxn modelId="{EC0C6043-158A-42EB-9242-B8BBEC185D47}" type="presParOf" srcId="{40DB92EC-25E4-4EE9-AA4C-45409538A90D}" destId="{12C04370-445E-497F-BC98-ECF4B33A927D}" srcOrd="0" destOrd="0" presId="urn:microsoft.com/office/officeart/2005/8/layout/bProcess3"/>
    <dgm:cxn modelId="{2261FE44-1CFE-4963-80B4-7DC3B1A1760C}" type="presParOf" srcId="{89668884-6F07-4AB9-9D8D-D5BBCEE901C6}" destId="{685F4B06-AA1C-407B-B2B8-F589E667ECBF}" srcOrd="1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13383D1-0AA7-4BCD-97BA-1F9BFA1A1B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F33616-6109-41B6-9742-2BF9E5B8B50A}">
      <dgm:prSet phldrT="[Text]" custT="1"/>
      <dgm:spPr/>
      <dgm:t>
        <a:bodyPr/>
        <a:lstStyle/>
        <a:p>
          <a:r>
            <a:rPr lang="en-US" sz="2000" spc="500" baseline="0" dirty="0">
              <a:solidFill>
                <a:srgbClr val="EE7D11"/>
              </a:solidFill>
              <a:latin typeface="Trebuchet MS" panose="020B0603020202020204" pitchFamily="34" charset="0"/>
              <a:ea typeface="+mj-lt"/>
              <a:cs typeface="+mj-lt"/>
            </a:rPr>
            <a:t>BLANKS</a:t>
          </a:r>
        </a:p>
        <a:p>
          <a:endParaRPr lang="en-US" sz="2000" spc="500" baseline="0" dirty="0">
            <a:solidFill>
              <a:srgbClr val="EE7D11"/>
            </a:solidFill>
            <a:latin typeface="Trebuchet MS" panose="020B0603020202020204" pitchFamily="34" charset="0"/>
            <a:ea typeface="+mj-lt"/>
            <a:cs typeface="+mj-lt"/>
          </a:endParaRPr>
        </a:p>
      </dgm:t>
    </dgm:pt>
    <dgm:pt modelId="{965294A6-EBA4-4B50-A4C7-820302D69A3C}" type="parTrans" cxnId="{3EFE4121-4BD2-4FC5-BBB3-1B5B36F12D67}">
      <dgm:prSet/>
      <dgm:spPr/>
      <dgm:t>
        <a:bodyPr/>
        <a:lstStyle/>
        <a:p>
          <a:endParaRPr lang="en-US"/>
        </a:p>
      </dgm:t>
    </dgm:pt>
    <dgm:pt modelId="{C2048175-3CAB-4F02-93C8-9DDDAD993EB9}" type="sibTrans" cxnId="{3EFE4121-4BD2-4FC5-BBB3-1B5B36F12D67}">
      <dgm:prSet/>
      <dgm:spPr/>
      <dgm:t>
        <a:bodyPr/>
        <a:lstStyle/>
        <a:p>
          <a:endParaRPr lang="en-US"/>
        </a:p>
      </dgm:t>
    </dgm:pt>
    <dgm:pt modelId="{B85620D5-5D8B-480C-AD6D-32FB14B72890}">
      <dgm:prSet phldrT="[Text]" custT="1"/>
      <dgm:spPr/>
      <dgm:t>
        <a:bodyPr/>
        <a:lstStyle/>
        <a:p>
          <a:r>
            <a:rPr lang="en-US" sz="4000" cap="small" baseline="0" dirty="0">
              <a:latin typeface="Trebuchet MS" panose="020B0603020202020204" pitchFamily="34" charset="0"/>
            </a:rPr>
            <a:t>Reagent Blanks</a:t>
          </a:r>
        </a:p>
      </dgm:t>
    </dgm:pt>
    <dgm:pt modelId="{5465A8C0-ACF8-49BC-90B1-5A422F8AFAE8}" type="parTrans" cxnId="{DC0DDBDA-8ADD-47B1-AD5F-643437EB6A37}">
      <dgm:prSet/>
      <dgm:spPr/>
      <dgm:t>
        <a:bodyPr/>
        <a:lstStyle/>
        <a:p>
          <a:endParaRPr lang="en-US"/>
        </a:p>
      </dgm:t>
    </dgm:pt>
    <dgm:pt modelId="{BD08BF9E-03B7-4178-86AE-1F80A98ED650}" type="sibTrans" cxnId="{DC0DDBDA-8ADD-47B1-AD5F-643437EB6A37}">
      <dgm:prSet/>
      <dgm:spPr/>
      <dgm:t>
        <a:bodyPr/>
        <a:lstStyle/>
        <a:p>
          <a:endParaRPr lang="en-US"/>
        </a:p>
      </dgm:t>
    </dgm:pt>
    <dgm:pt modelId="{ED51CF94-BFF7-4CE1-A941-AEEBD5F07675}">
      <dgm:prSet phldrT="[Text]" custT="1"/>
      <dgm:spPr/>
      <dgm:t>
        <a:bodyPr/>
        <a:lstStyle/>
        <a:p>
          <a:r>
            <a:rPr lang="en-US" sz="4000" cap="small" baseline="0" dirty="0">
              <a:latin typeface="Trebuchet MS" panose="020B0603020202020204" pitchFamily="34" charset="0"/>
            </a:rPr>
            <a:t>Sample or Matrix Blanks</a:t>
          </a:r>
        </a:p>
      </dgm:t>
    </dgm:pt>
    <dgm:pt modelId="{2DC70727-A49E-4B4C-996B-B6CFE3FF495D}" type="parTrans" cxnId="{ED4ABC34-5FF5-4A86-9593-DF029174C3C9}">
      <dgm:prSet/>
      <dgm:spPr/>
      <dgm:t>
        <a:bodyPr/>
        <a:lstStyle/>
        <a:p>
          <a:endParaRPr lang="en-US"/>
        </a:p>
      </dgm:t>
    </dgm:pt>
    <dgm:pt modelId="{D796F77B-1298-4F8F-8B03-C6BA661B8803}" type="sibTrans" cxnId="{ED4ABC34-5FF5-4A86-9593-DF029174C3C9}">
      <dgm:prSet/>
      <dgm:spPr/>
      <dgm:t>
        <a:bodyPr/>
        <a:lstStyle/>
        <a:p>
          <a:endParaRPr lang="en-US"/>
        </a:p>
      </dgm:t>
    </dgm:pt>
    <dgm:pt modelId="{6751D294-D532-4438-BEC2-EF6BAF6FDA15}" type="pres">
      <dgm:prSet presAssocID="{213383D1-0AA7-4BCD-97BA-1F9BFA1A1B01}" presName="vert0" presStyleCnt="0">
        <dgm:presLayoutVars>
          <dgm:dir/>
          <dgm:animOne val="branch"/>
          <dgm:animLvl val="lvl"/>
        </dgm:presLayoutVars>
      </dgm:prSet>
      <dgm:spPr/>
    </dgm:pt>
    <dgm:pt modelId="{5F3DF134-941B-40F5-8E7C-7684046BD0FB}" type="pres">
      <dgm:prSet presAssocID="{06F33616-6109-41B6-9742-2BF9E5B8B50A}" presName="thickLine" presStyleLbl="alignNode1" presStyleIdx="0" presStyleCnt="1" custLinFactNeighborY="-247"/>
      <dgm:spPr/>
    </dgm:pt>
    <dgm:pt modelId="{4C1D9A0F-7FB0-4C2E-B815-1BE1E336BB78}" type="pres">
      <dgm:prSet presAssocID="{06F33616-6109-41B6-9742-2BF9E5B8B50A}" presName="horz1" presStyleCnt="0"/>
      <dgm:spPr/>
    </dgm:pt>
    <dgm:pt modelId="{BC364C95-99C5-45BC-B249-FD638DCFB848}" type="pres">
      <dgm:prSet presAssocID="{06F33616-6109-41B6-9742-2BF9E5B8B50A}" presName="tx1" presStyleLbl="revTx" presStyleIdx="0" presStyleCnt="3" custScaleX="222398"/>
      <dgm:spPr/>
    </dgm:pt>
    <dgm:pt modelId="{FD4B07FF-2FFF-4C70-BE6C-768F8703964F}" type="pres">
      <dgm:prSet presAssocID="{06F33616-6109-41B6-9742-2BF9E5B8B50A}" presName="vert1" presStyleCnt="0"/>
      <dgm:spPr/>
    </dgm:pt>
    <dgm:pt modelId="{8B3E5EAC-FE89-4362-A689-26B5273ECB84}" type="pres">
      <dgm:prSet presAssocID="{B85620D5-5D8B-480C-AD6D-32FB14B72890}" presName="vertSpace2a" presStyleCnt="0"/>
      <dgm:spPr/>
    </dgm:pt>
    <dgm:pt modelId="{EB5C9B54-83D1-41D4-BA76-167D51B8AFF5}" type="pres">
      <dgm:prSet presAssocID="{B85620D5-5D8B-480C-AD6D-32FB14B72890}" presName="horz2" presStyleCnt="0"/>
      <dgm:spPr/>
    </dgm:pt>
    <dgm:pt modelId="{DAF41A05-0337-4085-A408-6401A024EEDA}" type="pres">
      <dgm:prSet presAssocID="{B85620D5-5D8B-480C-AD6D-32FB14B72890}" presName="horzSpace2" presStyleCnt="0"/>
      <dgm:spPr/>
    </dgm:pt>
    <dgm:pt modelId="{AB3CFD51-D96F-4E05-B630-DAF84DE5F73E}" type="pres">
      <dgm:prSet presAssocID="{B85620D5-5D8B-480C-AD6D-32FB14B72890}" presName="tx2" presStyleLbl="revTx" presStyleIdx="1" presStyleCnt="3"/>
      <dgm:spPr/>
    </dgm:pt>
    <dgm:pt modelId="{61D76BB1-AE3B-4490-B8AF-14D71C240831}" type="pres">
      <dgm:prSet presAssocID="{B85620D5-5D8B-480C-AD6D-32FB14B72890}" presName="vert2" presStyleCnt="0"/>
      <dgm:spPr/>
    </dgm:pt>
    <dgm:pt modelId="{DB8369AE-14AF-47DA-8C12-8FAC2B01854A}" type="pres">
      <dgm:prSet presAssocID="{B85620D5-5D8B-480C-AD6D-32FB14B72890}" presName="thinLine2b" presStyleLbl="callout" presStyleIdx="0" presStyleCnt="2"/>
      <dgm:spPr/>
    </dgm:pt>
    <dgm:pt modelId="{CE7CA7F3-5BFA-48B5-AF5A-8AD6D50CEC5F}" type="pres">
      <dgm:prSet presAssocID="{B85620D5-5D8B-480C-AD6D-32FB14B72890}" presName="vertSpace2b" presStyleCnt="0"/>
      <dgm:spPr/>
    </dgm:pt>
    <dgm:pt modelId="{608B36E4-E298-455F-8B46-2EB30AF29FA4}" type="pres">
      <dgm:prSet presAssocID="{ED51CF94-BFF7-4CE1-A941-AEEBD5F07675}" presName="horz2" presStyleCnt="0"/>
      <dgm:spPr/>
    </dgm:pt>
    <dgm:pt modelId="{FF6BA878-0131-4AF7-8580-6340F7D7019D}" type="pres">
      <dgm:prSet presAssocID="{ED51CF94-BFF7-4CE1-A941-AEEBD5F07675}" presName="horzSpace2" presStyleCnt="0"/>
      <dgm:spPr/>
    </dgm:pt>
    <dgm:pt modelId="{FC724150-0B84-4477-A139-AEC11FE9F7A4}" type="pres">
      <dgm:prSet presAssocID="{ED51CF94-BFF7-4CE1-A941-AEEBD5F07675}" presName="tx2" presStyleLbl="revTx" presStyleIdx="2" presStyleCnt="3"/>
      <dgm:spPr/>
    </dgm:pt>
    <dgm:pt modelId="{9F548855-C063-403D-8D77-586ECBF603B8}" type="pres">
      <dgm:prSet presAssocID="{ED51CF94-BFF7-4CE1-A941-AEEBD5F07675}" presName="vert2" presStyleCnt="0"/>
      <dgm:spPr/>
    </dgm:pt>
    <dgm:pt modelId="{DAB4EE2C-8401-4788-9FD5-015AAB880DC9}" type="pres">
      <dgm:prSet presAssocID="{ED51CF94-BFF7-4CE1-A941-AEEBD5F07675}" presName="thinLine2b" presStyleLbl="callout" presStyleIdx="1" presStyleCnt="2"/>
      <dgm:spPr/>
    </dgm:pt>
    <dgm:pt modelId="{F00F8779-9FD8-4D01-ABCD-C3BB0C6C836F}" type="pres">
      <dgm:prSet presAssocID="{ED51CF94-BFF7-4CE1-A941-AEEBD5F07675}" presName="vertSpace2b" presStyleCnt="0"/>
      <dgm:spPr/>
    </dgm:pt>
  </dgm:ptLst>
  <dgm:cxnLst>
    <dgm:cxn modelId="{3EFE4121-4BD2-4FC5-BBB3-1B5B36F12D67}" srcId="{213383D1-0AA7-4BCD-97BA-1F9BFA1A1B01}" destId="{06F33616-6109-41B6-9742-2BF9E5B8B50A}" srcOrd="0" destOrd="0" parTransId="{965294A6-EBA4-4B50-A4C7-820302D69A3C}" sibTransId="{C2048175-3CAB-4F02-93C8-9DDDAD993EB9}"/>
    <dgm:cxn modelId="{12E51730-6143-4B0E-ACFF-D568AA5669CB}" type="presOf" srcId="{213383D1-0AA7-4BCD-97BA-1F9BFA1A1B01}" destId="{6751D294-D532-4438-BEC2-EF6BAF6FDA15}" srcOrd="0" destOrd="0" presId="urn:microsoft.com/office/officeart/2008/layout/LinedList"/>
    <dgm:cxn modelId="{ED4ABC34-5FF5-4A86-9593-DF029174C3C9}" srcId="{06F33616-6109-41B6-9742-2BF9E5B8B50A}" destId="{ED51CF94-BFF7-4CE1-A941-AEEBD5F07675}" srcOrd="1" destOrd="0" parTransId="{2DC70727-A49E-4B4C-996B-B6CFE3FF495D}" sibTransId="{D796F77B-1298-4F8F-8B03-C6BA661B8803}"/>
    <dgm:cxn modelId="{1958E1A1-FBD5-4789-9257-E6A5E5E2EB91}" type="presOf" srcId="{B85620D5-5D8B-480C-AD6D-32FB14B72890}" destId="{AB3CFD51-D96F-4E05-B630-DAF84DE5F73E}" srcOrd="0" destOrd="0" presId="urn:microsoft.com/office/officeart/2008/layout/LinedList"/>
    <dgm:cxn modelId="{5D1230B7-362B-40A4-B988-A722E3381589}" type="presOf" srcId="{06F33616-6109-41B6-9742-2BF9E5B8B50A}" destId="{BC364C95-99C5-45BC-B249-FD638DCFB848}" srcOrd="0" destOrd="0" presId="urn:microsoft.com/office/officeart/2008/layout/LinedList"/>
    <dgm:cxn modelId="{E7D411D8-3752-4374-B21A-843D2124240C}" type="presOf" srcId="{ED51CF94-BFF7-4CE1-A941-AEEBD5F07675}" destId="{FC724150-0B84-4477-A139-AEC11FE9F7A4}" srcOrd="0" destOrd="0" presId="urn:microsoft.com/office/officeart/2008/layout/LinedList"/>
    <dgm:cxn modelId="{DC0DDBDA-8ADD-47B1-AD5F-643437EB6A37}" srcId="{06F33616-6109-41B6-9742-2BF9E5B8B50A}" destId="{B85620D5-5D8B-480C-AD6D-32FB14B72890}" srcOrd="0" destOrd="0" parTransId="{5465A8C0-ACF8-49BC-90B1-5A422F8AFAE8}" sibTransId="{BD08BF9E-03B7-4178-86AE-1F80A98ED650}"/>
    <dgm:cxn modelId="{14377D49-A7B0-49EC-B2CC-89E53257CAEA}" type="presParOf" srcId="{6751D294-D532-4438-BEC2-EF6BAF6FDA15}" destId="{5F3DF134-941B-40F5-8E7C-7684046BD0FB}" srcOrd="0" destOrd="0" presId="urn:microsoft.com/office/officeart/2008/layout/LinedList"/>
    <dgm:cxn modelId="{84468210-DABE-463D-960F-7347495A303F}" type="presParOf" srcId="{6751D294-D532-4438-BEC2-EF6BAF6FDA15}" destId="{4C1D9A0F-7FB0-4C2E-B815-1BE1E336BB78}" srcOrd="1" destOrd="0" presId="urn:microsoft.com/office/officeart/2008/layout/LinedList"/>
    <dgm:cxn modelId="{5542BECF-8BED-4CF0-8820-61AAF8998579}" type="presParOf" srcId="{4C1D9A0F-7FB0-4C2E-B815-1BE1E336BB78}" destId="{BC364C95-99C5-45BC-B249-FD638DCFB848}" srcOrd="0" destOrd="0" presId="urn:microsoft.com/office/officeart/2008/layout/LinedList"/>
    <dgm:cxn modelId="{959EFAAB-9332-4DEF-A8BF-707EC47E25DE}" type="presParOf" srcId="{4C1D9A0F-7FB0-4C2E-B815-1BE1E336BB78}" destId="{FD4B07FF-2FFF-4C70-BE6C-768F8703964F}" srcOrd="1" destOrd="0" presId="urn:microsoft.com/office/officeart/2008/layout/LinedList"/>
    <dgm:cxn modelId="{A63E106F-670E-4CBC-8134-B039433F8DCC}" type="presParOf" srcId="{FD4B07FF-2FFF-4C70-BE6C-768F8703964F}" destId="{8B3E5EAC-FE89-4362-A689-26B5273ECB84}" srcOrd="0" destOrd="0" presId="urn:microsoft.com/office/officeart/2008/layout/LinedList"/>
    <dgm:cxn modelId="{D4E8384D-9FAC-47EB-8548-E9854E1E4877}" type="presParOf" srcId="{FD4B07FF-2FFF-4C70-BE6C-768F8703964F}" destId="{EB5C9B54-83D1-41D4-BA76-167D51B8AFF5}" srcOrd="1" destOrd="0" presId="urn:microsoft.com/office/officeart/2008/layout/LinedList"/>
    <dgm:cxn modelId="{A34F2709-6C5C-4AF6-80F4-605F9066FB15}" type="presParOf" srcId="{EB5C9B54-83D1-41D4-BA76-167D51B8AFF5}" destId="{DAF41A05-0337-4085-A408-6401A024EEDA}" srcOrd="0" destOrd="0" presId="urn:microsoft.com/office/officeart/2008/layout/LinedList"/>
    <dgm:cxn modelId="{32D7FD7F-17BC-473A-ACB7-5A16E1E5C5DB}" type="presParOf" srcId="{EB5C9B54-83D1-41D4-BA76-167D51B8AFF5}" destId="{AB3CFD51-D96F-4E05-B630-DAF84DE5F73E}" srcOrd="1" destOrd="0" presId="urn:microsoft.com/office/officeart/2008/layout/LinedList"/>
    <dgm:cxn modelId="{30D95FFC-1CF6-4D05-9E44-34FA10BA3CC8}" type="presParOf" srcId="{EB5C9B54-83D1-41D4-BA76-167D51B8AFF5}" destId="{61D76BB1-AE3B-4490-B8AF-14D71C240831}" srcOrd="2" destOrd="0" presId="urn:microsoft.com/office/officeart/2008/layout/LinedList"/>
    <dgm:cxn modelId="{DC7865F0-172D-4C9D-AC12-C7775C5379D0}" type="presParOf" srcId="{FD4B07FF-2FFF-4C70-BE6C-768F8703964F}" destId="{DB8369AE-14AF-47DA-8C12-8FAC2B01854A}" srcOrd="2" destOrd="0" presId="urn:microsoft.com/office/officeart/2008/layout/LinedList"/>
    <dgm:cxn modelId="{D74879A2-CA7D-4D52-941D-19A85E662E61}" type="presParOf" srcId="{FD4B07FF-2FFF-4C70-BE6C-768F8703964F}" destId="{CE7CA7F3-5BFA-48B5-AF5A-8AD6D50CEC5F}" srcOrd="3" destOrd="0" presId="urn:microsoft.com/office/officeart/2008/layout/LinedList"/>
    <dgm:cxn modelId="{F1552DA4-493D-490B-A4E4-4156EA76B278}" type="presParOf" srcId="{FD4B07FF-2FFF-4C70-BE6C-768F8703964F}" destId="{608B36E4-E298-455F-8B46-2EB30AF29FA4}" srcOrd="4" destOrd="0" presId="urn:microsoft.com/office/officeart/2008/layout/LinedList"/>
    <dgm:cxn modelId="{8072DF19-B34C-4F5B-A715-DFE4908E7345}" type="presParOf" srcId="{608B36E4-E298-455F-8B46-2EB30AF29FA4}" destId="{FF6BA878-0131-4AF7-8580-6340F7D7019D}" srcOrd="0" destOrd="0" presId="urn:microsoft.com/office/officeart/2008/layout/LinedList"/>
    <dgm:cxn modelId="{C655AA5B-8C18-4BCA-A522-B96F3805EC4A}" type="presParOf" srcId="{608B36E4-E298-455F-8B46-2EB30AF29FA4}" destId="{FC724150-0B84-4477-A139-AEC11FE9F7A4}" srcOrd="1" destOrd="0" presId="urn:microsoft.com/office/officeart/2008/layout/LinedList"/>
    <dgm:cxn modelId="{7C8366A4-59DC-4D3E-91CE-F1162844FCDD}" type="presParOf" srcId="{608B36E4-E298-455F-8B46-2EB30AF29FA4}" destId="{9F548855-C063-403D-8D77-586ECBF603B8}" srcOrd="2" destOrd="0" presId="urn:microsoft.com/office/officeart/2008/layout/LinedList"/>
    <dgm:cxn modelId="{928AB0B6-BCB6-48B6-854C-C7B149D66821}" type="presParOf" srcId="{FD4B07FF-2FFF-4C70-BE6C-768F8703964F}" destId="{DAB4EE2C-8401-4788-9FD5-015AAB880DC9}" srcOrd="5" destOrd="0" presId="urn:microsoft.com/office/officeart/2008/layout/LinedList"/>
    <dgm:cxn modelId="{37BA9489-A489-4935-9A26-05A5D3666C87}" type="presParOf" srcId="{FD4B07FF-2FFF-4C70-BE6C-768F8703964F}" destId="{F00F8779-9FD8-4D01-ABCD-C3BB0C6C836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3383D1-0AA7-4BCD-97BA-1F9BFA1A1B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F33616-6109-41B6-9742-2BF9E5B8B50A}">
      <dgm:prSet phldrT="[Text]" custT="1"/>
      <dgm:spPr/>
      <dgm:t>
        <a:bodyPr/>
        <a:lstStyle/>
        <a:p>
          <a:r>
            <a:rPr lang="en-US" sz="2000" spc="500" baseline="0" dirty="0">
              <a:solidFill>
                <a:srgbClr val="EE7D11"/>
              </a:solidFill>
              <a:latin typeface="Trebuchet MS" panose="020B0603020202020204" pitchFamily="34" charset="0"/>
              <a:ea typeface="+mj-lt"/>
              <a:cs typeface="+mj-lt"/>
            </a:rPr>
            <a:t>REFERENCE SAMPLES</a:t>
          </a:r>
        </a:p>
      </dgm:t>
    </dgm:pt>
    <dgm:pt modelId="{965294A6-EBA4-4B50-A4C7-820302D69A3C}" type="parTrans" cxnId="{3EFE4121-4BD2-4FC5-BBB3-1B5B36F12D67}">
      <dgm:prSet/>
      <dgm:spPr/>
      <dgm:t>
        <a:bodyPr/>
        <a:lstStyle/>
        <a:p>
          <a:endParaRPr lang="en-US"/>
        </a:p>
      </dgm:t>
    </dgm:pt>
    <dgm:pt modelId="{C2048175-3CAB-4F02-93C8-9DDDAD993EB9}" type="sibTrans" cxnId="{3EFE4121-4BD2-4FC5-BBB3-1B5B36F12D67}">
      <dgm:prSet/>
      <dgm:spPr/>
      <dgm:t>
        <a:bodyPr/>
        <a:lstStyle/>
        <a:p>
          <a:endParaRPr lang="en-US"/>
        </a:p>
      </dgm:t>
    </dgm:pt>
    <dgm:pt modelId="{B85620D5-5D8B-480C-AD6D-32FB14B72890}">
      <dgm:prSet phldrT="[Text]" custT="1"/>
      <dgm:spPr/>
      <dgm:t>
        <a:bodyPr/>
        <a:lstStyle/>
        <a:p>
          <a:r>
            <a:rPr lang="en-US" sz="4000" cap="small" baseline="0" dirty="0">
              <a:latin typeface="Trebuchet MS" panose="020B0603020202020204" pitchFamily="34" charset="0"/>
            </a:rPr>
            <a:t>Certified Reference Material (CRM)</a:t>
          </a:r>
        </a:p>
      </dgm:t>
    </dgm:pt>
    <dgm:pt modelId="{5465A8C0-ACF8-49BC-90B1-5A422F8AFAE8}" type="parTrans" cxnId="{DC0DDBDA-8ADD-47B1-AD5F-643437EB6A37}">
      <dgm:prSet/>
      <dgm:spPr/>
      <dgm:t>
        <a:bodyPr/>
        <a:lstStyle/>
        <a:p>
          <a:endParaRPr lang="en-US"/>
        </a:p>
      </dgm:t>
    </dgm:pt>
    <dgm:pt modelId="{BD08BF9E-03B7-4178-86AE-1F80A98ED650}" type="sibTrans" cxnId="{DC0DDBDA-8ADD-47B1-AD5F-643437EB6A37}">
      <dgm:prSet/>
      <dgm:spPr/>
      <dgm:t>
        <a:bodyPr/>
        <a:lstStyle/>
        <a:p>
          <a:endParaRPr lang="en-US"/>
        </a:p>
      </dgm:t>
    </dgm:pt>
    <dgm:pt modelId="{ED51CF94-BFF7-4CE1-A941-AEEBD5F07675}">
      <dgm:prSet phldrT="[Text]" custT="1"/>
      <dgm:spPr/>
      <dgm:t>
        <a:bodyPr/>
        <a:lstStyle/>
        <a:p>
          <a:r>
            <a:rPr lang="en-US" sz="4000" cap="small" baseline="0" dirty="0">
              <a:latin typeface="Trebuchet MS" panose="020B0603020202020204" pitchFamily="34" charset="0"/>
            </a:rPr>
            <a:t>Laboratory Control Sample (LCS)</a:t>
          </a:r>
        </a:p>
      </dgm:t>
    </dgm:pt>
    <dgm:pt modelId="{2DC70727-A49E-4B4C-996B-B6CFE3FF495D}" type="parTrans" cxnId="{ED4ABC34-5FF5-4A86-9593-DF029174C3C9}">
      <dgm:prSet/>
      <dgm:spPr/>
      <dgm:t>
        <a:bodyPr/>
        <a:lstStyle/>
        <a:p>
          <a:endParaRPr lang="en-US"/>
        </a:p>
      </dgm:t>
    </dgm:pt>
    <dgm:pt modelId="{D796F77B-1298-4F8F-8B03-C6BA661B8803}" type="sibTrans" cxnId="{ED4ABC34-5FF5-4A86-9593-DF029174C3C9}">
      <dgm:prSet/>
      <dgm:spPr/>
      <dgm:t>
        <a:bodyPr/>
        <a:lstStyle/>
        <a:p>
          <a:endParaRPr lang="en-US"/>
        </a:p>
      </dgm:t>
    </dgm:pt>
    <dgm:pt modelId="{6751D294-D532-4438-BEC2-EF6BAF6FDA15}" type="pres">
      <dgm:prSet presAssocID="{213383D1-0AA7-4BCD-97BA-1F9BFA1A1B01}" presName="vert0" presStyleCnt="0">
        <dgm:presLayoutVars>
          <dgm:dir/>
          <dgm:animOne val="branch"/>
          <dgm:animLvl val="lvl"/>
        </dgm:presLayoutVars>
      </dgm:prSet>
      <dgm:spPr/>
    </dgm:pt>
    <dgm:pt modelId="{5F3DF134-941B-40F5-8E7C-7684046BD0FB}" type="pres">
      <dgm:prSet presAssocID="{06F33616-6109-41B6-9742-2BF9E5B8B50A}" presName="thickLine" presStyleLbl="alignNode1" presStyleIdx="0" presStyleCnt="1" custLinFactNeighborY="-247"/>
      <dgm:spPr/>
    </dgm:pt>
    <dgm:pt modelId="{4C1D9A0F-7FB0-4C2E-B815-1BE1E336BB78}" type="pres">
      <dgm:prSet presAssocID="{06F33616-6109-41B6-9742-2BF9E5B8B50A}" presName="horz1" presStyleCnt="0"/>
      <dgm:spPr/>
    </dgm:pt>
    <dgm:pt modelId="{BC364C95-99C5-45BC-B249-FD638DCFB848}" type="pres">
      <dgm:prSet presAssocID="{06F33616-6109-41B6-9742-2BF9E5B8B50A}" presName="tx1" presStyleLbl="revTx" presStyleIdx="0" presStyleCnt="3" custScaleX="178553"/>
      <dgm:spPr/>
    </dgm:pt>
    <dgm:pt modelId="{FD4B07FF-2FFF-4C70-BE6C-768F8703964F}" type="pres">
      <dgm:prSet presAssocID="{06F33616-6109-41B6-9742-2BF9E5B8B50A}" presName="vert1" presStyleCnt="0"/>
      <dgm:spPr/>
    </dgm:pt>
    <dgm:pt modelId="{8B3E5EAC-FE89-4362-A689-26B5273ECB84}" type="pres">
      <dgm:prSet presAssocID="{B85620D5-5D8B-480C-AD6D-32FB14B72890}" presName="vertSpace2a" presStyleCnt="0"/>
      <dgm:spPr/>
    </dgm:pt>
    <dgm:pt modelId="{EB5C9B54-83D1-41D4-BA76-167D51B8AFF5}" type="pres">
      <dgm:prSet presAssocID="{B85620D5-5D8B-480C-AD6D-32FB14B72890}" presName="horz2" presStyleCnt="0"/>
      <dgm:spPr/>
    </dgm:pt>
    <dgm:pt modelId="{DAF41A05-0337-4085-A408-6401A024EEDA}" type="pres">
      <dgm:prSet presAssocID="{B85620D5-5D8B-480C-AD6D-32FB14B72890}" presName="horzSpace2" presStyleCnt="0"/>
      <dgm:spPr/>
    </dgm:pt>
    <dgm:pt modelId="{AB3CFD51-D96F-4E05-B630-DAF84DE5F73E}" type="pres">
      <dgm:prSet presAssocID="{B85620D5-5D8B-480C-AD6D-32FB14B72890}" presName="tx2" presStyleLbl="revTx" presStyleIdx="1" presStyleCnt="3"/>
      <dgm:spPr/>
    </dgm:pt>
    <dgm:pt modelId="{61D76BB1-AE3B-4490-B8AF-14D71C240831}" type="pres">
      <dgm:prSet presAssocID="{B85620D5-5D8B-480C-AD6D-32FB14B72890}" presName="vert2" presStyleCnt="0"/>
      <dgm:spPr/>
    </dgm:pt>
    <dgm:pt modelId="{DB8369AE-14AF-47DA-8C12-8FAC2B01854A}" type="pres">
      <dgm:prSet presAssocID="{B85620D5-5D8B-480C-AD6D-32FB14B72890}" presName="thinLine2b" presStyleLbl="callout" presStyleIdx="0" presStyleCnt="2"/>
      <dgm:spPr/>
    </dgm:pt>
    <dgm:pt modelId="{CE7CA7F3-5BFA-48B5-AF5A-8AD6D50CEC5F}" type="pres">
      <dgm:prSet presAssocID="{B85620D5-5D8B-480C-AD6D-32FB14B72890}" presName="vertSpace2b" presStyleCnt="0"/>
      <dgm:spPr/>
    </dgm:pt>
    <dgm:pt modelId="{608B36E4-E298-455F-8B46-2EB30AF29FA4}" type="pres">
      <dgm:prSet presAssocID="{ED51CF94-BFF7-4CE1-A941-AEEBD5F07675}" presName="horz2" presStyleCnt="0"/>
      <dgm:spPr/>
    </dgm:pt>
    <dgm:pt modelId="{FF6BA878-0131-4AF7-8580-6340F7D7019D}" type="pres">
      <dgm:prSet presAssocID="{ED51CF94-BFF7-4CE1-A941-AEEBD5F07675}" presName="horzSpace2" presStyleCnt="0"/>
      <dgm:spPr/>
    </dgm:pt>
    <dgm:pt modelId="{FC724150-0B84-4477-A139-AEC11FE9F7A4}" type="pres">
      <dgm:prSet presAssocID="{ED51CF94-BFF7-4CE1-A941-AEEBD5F07675}" presName="tx2" presStyleLbl="revTx" presStyleIdx="2" presStyleCnt="3"/>
      <dgm:spPr/>
    </dgm:pt>
    <dgm:pt modelId="{9F548855-C063-403D-8D77-586ECBF603B8}" type="pres">
      <dgm:prSet presAssocID="{ED51CF94-BFF7-4CE1-A941-AEEBD5F07675}" presName="vert2" presStyleCnt="0"/>
      <dgm:spPr/>
    </dgm:pt>
    <dgm:pt modelId="{DAB4EE2C-8401-4788-9FD5-015AAB880DC9}" type="pres">
      <dgm:prSet presAssocID="{ED51CF94-BFF7-4CE1-A941-AEEBD5F07675}" presName="thinLine2b" presStyleLbl="callout" presStyleIdx="1" presStyleCnt="2"/>
      <dgm:spPr/>
    </dgm:pt>
    <dgm:pt modelId="{F00F8779-9FD8-4D01-ABCD-C3BB0C6C836F}" type="pres">
      <dgm:prSet presAssocID="{ED51CF94-BFF7-4CE1-A941-AEEBD5F07675}" presName="vertSpace2b" presStyleCnt="0"/>
      <dgm:spPr/>
    </dgm:pt>
  </dgm:ptLst>
  <dgm:cxnLst>
    <dgm:cxn modelId="{3EFE4121-4BD2-4FC5-BBB3-1B5B36F12D67}" srcId="{213383D1-0AA7-4BCD-97BA-1F9BFA1A1B01}" destId="{06F33616-6109-41B6-9742-2BF9E5B8B50A}" srcOrd="0" destOrd="0" parTransId="{965294A6-EBA4-4B50-A4C7-820302D69A3C}" sibTransId="{C2048175-3CAB-4F02-93C8-9DDDAD993EB9}"/>
    <dgm:cxn modelId="{12E51730-6143-4B0E-ACFF-D568AA5669CB}" type="presOf" srcId="{213383D1-0AA7-4BCD-97BA-1F9BFA1A1B01}" destId="{6751D294-D532-4438-BEC2-EF6BAF6FDA15}" srcOrd="0" destOrd="0" presId="urn:microsoft.com/office/officeart/2008/layout/LinedList"/>
    <dgm:cxn modelId="{ED4ABC34-5FF5-4A86-9593-DF029174C3C9}" srcId="{06F33616-6109-41B6-9742-2BF9E5B8B50A}" destId="{ED51CF94-BFF7-4CE1-A941-AEEBD5F07675}" srcOrd="1" destOrd="0" parTransId="{2DC70727-A49E-4B4C-996B-B6CFE3FF495D}" sibTransId="{D796F77B-1298-4F8F-8B03-C6BA661B8803}"/>
    <dgm:cxn modelId="{1958E1A1-FBD5-4789-9257-E6A5E5E2EB91}" type="presOf" srcId="{B85620D5-5D8B-480C-AD6D-32FB14B72890}" destId="{AB3CFD51-D96F-4E05-B630-DAF84DE5F73E}" srcOrd="0" destOrd="0" presId="urn:microsoft.com/office/officeart/2008/layout/LinedList"/>
    <dgm:cxn modelId="{5D1230B7-362B-40A4-B988-A722E3381589}" type="presOf" srcId="{06F33616-6109-41B6-9742-2BF9E5B8B50A}" destId="{BC364C95-99C5-45BC-B249-FD638DCFB848}" srcOrd="0" destOrd="0" presId="urn:microsoft.com/office/officeart/2008/layout/LinedList"/>
    <dgm:cxn modelId="{E7D411D8-3752-4374-B21A-843D2124240C}" type="presOf" srcId="{ED51CF94-BFF7-4CE1-A941-AEEBD5F07675}" destId="{FC724150-0B84-4477-A139-AEC11FE9F7A4}" srcOrd="0" destOrd="0" presId="urn:microsoft.com/office/officeart/2008/layout/LinedList"/>
    <dgm:cxn modelId="{DC0DDBDA-8ADD-47B1-AD5F-643437EB6A37}" srcId="{06F33616-6109-41B6-9742-2BF9E5B8B50A}" destId="{B85620D5-5D8B-480C-AD6D-32FB14B72890}" srcOrd="0" destOrd="0" parTransId="{5465A8C0-ACF8-49BC-90B1-5A422F8AFAE8}" sibTransId="{BD08BF9E-03B7-4178-86AE-1F80A98ED650}"/>
    <dgm:cxn modelId="{14377D49-A7B0-49EC-B2CC-89E53257CAEA}" type="presParOf" srcId="{6751D294-D532-4438-BEC2-EF6BAF6FDA15}" destId="{5F3DF134-941B-40F5-8E7C-7684046BD0FB}" srcOrd="0" destOrd="0" presId="urn:microsoft.com/office/officeart/2008/layout/LinedList"/>
    <dgm:cxn modelId="{84468210-DABE-463D-960F-7347495A303F}" type="presParOf" srcId="{6751D294-D532-4438-BEC2-EF6BAF6FDA15}" destId="{4C1D9A0F-7FB0-4C2E-B815-1BE1E336BB78}" srcOrd="1" destOrd="0" presId="urn:microsoft.com/office/officeart/2008/layout/LinedList"/>
    <dgm:cxn modelId="{5542BECF-8BED-4CF0-8820-61AAF8998579}" type="presParOf" srcId="{4C1D9A0F-7FB0-4C2E-B815-1BE1E336BB78}" destId="{BC364C95-99C5-45BC-B249-FD638DCFB848}" srcOrd="0" destOrd="0" presId="urn:microsoft.com/office/officeart/2008/layout/LinedList"/>
    <dgm:cxn modelId="{959EFAAB-9332-4DEF-A8BF-707EC47E25DE}" type="presParOf" srcId="{4C1D9A0F-7FB0-4C2E-B815-1BE1E336BB78}" destId="{FD4B07FF-2FFF-4C70-BE6C-768F8703964F}" srcOrd="1" destOrd="0" presId="urn:microsoft.com/office/officeart/2008/layout/LinedList"/>
    <dgm:cxn modelId="{A63E106F-670E-4CBC-8134-B039433F8DCC}" type="presParOf" srcId="{FD4B07FF-2FFF-4C70-BE6C-768F8703964F}" destId="{8B3E5EAC-FE89-4362-A689-26B5273ECB84}" srcOrd="0" destOrd="0" presId="urn:microsoft.com/office/officeart/2008/layout/LinedList"/>
    <dgm:cxn modelId="{D4E8384D-9FAC-47EB-8548-E9854E1E4877}" type="presParOf" srcId="{FD4B07FF-2FFF-4C70-BE6C-768F8703964F}" destId="{EB5C9B54-83D1-41D4-BA76-167D51B8AFF5}" srcOrd="1" destOrd="0" presId="urn:microsoft.com/office/officeart/2008/layout/LinedList"/>
    <dgm:cxn modelId="{A34F2709-6C5C-4AF6-80F4-605F9066FB15}" type="presParOf" srcId="{EB5C9B54-83D1-41D4-BA76-167D51B8AFF5}" destId="{DAF41A05-0337-4085-A408-6401A024EEDA}" srcOrd="0" destOrd="0" presId="urn:microsoft.com/office/officeart/2008/layout/LinedList"/>
    <dgm:cxn modelId="{32D7FD7F-17BC-473A-ACB7-5A16E1E5C5DB}" type="presParOf" srcId="{EB5C9B54-83D1-41D4-BA76-167D51B8AFF5}" destId="{AB3CFD51-D96F-4E05-B630-DAF84DE5F73E}" srcOrd="1" destOrd="0" presId="urn:microsoft.com/office/officeart/2008/layout/LinedList"/>
    <dgm:cxn modelId="{30D95FFC-1CF6-4D05-9E44-34FA10BA3CC8}" type="presParOf" srcId="{EB5C9B54-83D1-41D4-BA76-167D51B8AFF5}" destId="{61D76BB1-AE3B-4490-B8AF-14D71C240831}" srcOrd="2" destOrd="0" presId="urn:microsoft.com/office/officeart/2008/layout/LinedList"/>
    <dgm:cxn modelId="{DC7865F0-172D-4C9D-AC12-C7775C5379D0}" type="presParOf" srcId="{FD4B07FF-2FFF-4C70-BE6C-768F8703964F}" destId="{DB8369AE-14AF-47DA-8C12-8FAC2B01854A}" srcOrd="2" destOrd="0" presId="urn:microsoft.com/office/officeart/2008/layout/LinedList"/>
    <dgm:cxn modelId="{D74879A2-CA7D-4D52-941D-19A85E662E61}" type="presParOf" srcId="{FD4B07FF-2FFF-4C70-BE6C-768F8703964F}" destId="{CE7CA7F3-5BFA-48B5-AF5A-8AD6D50CEC5F}" srcOrd="3" destOrd="0" presId="urn:microsoft.com/office/officeart/2008/layout/LinedList"/>
    <dgm:cxn modelId="{F1552DA4-493D-490B-A4E4-4156EA76B278}" type="presParOf" srcId="{FD4B07FF-2FFF-4C70-BE6C-768F8703964F}" destId="{608B36E4-E298-455F-8B46-2EB30AF29FA4}" srcOrd="4" destOrd="0" presId="urn:microsoft.com/office/officeart/2008/layout/LinedList"/>
    <dgm:cxn modelId="{8072DF19-B34C-4F5B-A715-DFE4908E7345}" type="presParOf" srcId="{608B36E4-E298-455F-8B46-2EB30AF29FA4}" destId="{FF6BA878-0131-4AF7-8580-6340F7D7019D}" srcOrd="0" destOrd="0" presId="urn:microsoft.com/office/officeart/2008/layout/LinedList"/>
    <dgm:cxn modelId="{C655AA5B-8C18-4BCA-A522-B96F3805EC4A}" type="presParOf" srcId="{608B36E4-E298-455F-8B46-2EB30AF29FA4}" destId="{FC724150-0B84-4477-A139-AEC11FE9F7A4}" srcOrd="1" destOrd="0" presId="urn:microsoft.com/office/officeart/2008/layout/LinedList"/>
    <dgm:cxn modelId="{7C8366A4-59DC-4D3E-91CE-F1162844FCDD}" type="presParOf" srcId="{608B36E4-E298-455F-8B46-2EB30AF29FA4}" destId="{9F548855-C063-403D-8D77-586ECBF603B8}" srcOrd="2" destOrd="0" presId="urn:microsoft.com/office/officeart/2008/layout/LinedList"/>
    <dgm:cxn modelId="{928AB0B6-BCB6-48B6-854C-C7B149D66821}" type="presParOf" srcId="{FD4B07FF-2FFF-4C70-BE6C-768F8703964F}" destId="{DAB4EE2C-8401-4788-9FD5-015AAB880DC9}" srcOrd="5" destOrd="0" presId="urn:microsoft.com/office/officeart/2008/layout/LinedList"/>
    <dgm:cxn modelId="{37BA9489-A489-4935-9A26-05A5D3666C87}" type="presParOf" srcId="{FD4B07FF-2FFF-4C70-BE6C-768F8703964F}" destId="{F00F8779-9FD8-4D01-ABCD-C3BB0C6C836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3383D1-0AA7-4BCD-97BA-1F9BFA1A1B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F33616-6109-41B6-9742-2BF9E5B8B50A}">
      <dgm:prSet phldrT="[Text]" custT="1"/>
      <dgm:spPr/>
      <dgm:t>
        <a:bodyPr/>
        <a:lstStyle/>
        <a:p>
          <a:r>
            <a:rPr lang="en-US" sz="2000" spc="500" baseline="0" dirty="0">
              <a:solidFill>
                <a:srgbClr val="EE7D11"/>
              </a:solidFill>
              <a:latin typeface="Trebuchet MS" panose="020B0603020202020204" pitchFamily="34" charset="0"/>
              <a:ea typeface="+mj-lt"/>
              <a:cs typeface="+mj-lt"/>
            </a:rPr>
            <a:t>FORTIFIED SAMPLES</a:t>
          </a:r>
        </a:p>
      </dgm:t>
    </dgm:pt>
    <dgm:pt modelId="{965294A6-EBA4-4B50-A4C7-820302D69A3C}" type="parTrans" cxnId="{3EFE4121-4BD2-4FC5-BBB3-1B5B36F12D67}">
      <dgm:prSet/>
      <dgm:spPr/>
      <dgm:t>
        <a:bodyPr/>
        <a:lstStyle/>
        <a:p>
          <a:endParaRPr lang="en-US"/>
        </a:p>
      </dgm:t>
    </dgm:pt>
    <dgm:pt modelId="{C2048175-3CAB-4F02-93C8-9DDDAD993EB9}" type="sibTrans" cxnId="{3EFE4121-4BD2-4FC5-BBB3-1B5B36F12D67}">
      <dgm:prSet/>
      <dgm:spPr/>
      <dgm:t>
        <a:bodyPr/>
        <a:lstStyle/>
        <a:p>
          <a:endParaRPr lang="en-US"/>
        </a:p>
      </dgm:t>
    </dgm:pt>
    <dgm:pt modelId="{B85620D5-5D8B-480C-AD6D-32FB14B72890}">
      <dgm:prSet phldrT="[Text]" custT="1"/>
      <dgm:spPr/>
      <dgm:t>
        <a:bodyPr/>
        <a:lstStyle/>
        <a:p>
          <a:r>
            <a:rPr lang="en-US" sz="4000" cap="small" baseline="0" dirty="0">
              <a:latin typeface="Trebuchet MS" panose="020B0603020202020204" pitchFamily="34" charset="0"/>
            </a:rPr>
            <a:t>Spiked Blanks</a:t>
          </a:r>
        </a:p>
      </dgm:t>
    </dgm:pt>
    <dgm:pt modelId="{5465A8C0-ACF8-49BC-90B1-5A422F8AFAE8}" type="parTrans" cxnId="{DC0DDBDA-8ADD-47B1-AD5F-643437EB6A37}">
      <dgm:prSet/>
      <dgm:spPr/>
      <dgm:t>
        <a:bodyPr/>
        <a:lstStyle/>
        <a:p>
          <a:endParaRPr lang="en-US"/>
        </a:p>
      </dgm:t>
    </dgm:pt>
    <dgm:pt modelId="{BD08BF9E-03B7-4178-86AE-1F80A98ED650}" type="sibTrans" cxnId="{DC0DDBDA-8ADD-47B1-AD5F-643437EB6A37}">
      <dgm:prSet/>
      <dgm:spPr/>
      <dgm:t>
        <a:bodyPr/>
        <a:lstStyle/>
        <a:p>
          <a:endParaRPr lang="en-US"/>
        </a:p>
      </dgm:t>
    </dgm:pt>
    <dgm:pt modelId="{ED51CF94-BFF7-4CE1-A941-AEEBD5F07675}">
      <dgm:prSet phldrT="[Text]" custT="1"/>
      <dgm:spPr/>
      <dgm:t>
        <a:bodyPr/>
        <a:lstStyle/>
        <a:p>
          <a:r>
            <a:rPr lang="en-US" sz="4000" cap="small" baseline="0" dirty="0">
              <a:latin typeface="Trebuchet MS" panose="020B0603020202020204" pitchFamily="34" charset="0"/>
            </a:rPr>
            <a:t>Standard Addition</a:t>
          </a:r>
        </a:p>
      </dgm:t>
    </dgm:pt>
    <dgm:pt modelId="{2DC70727-A49E-4B4C-996B-B6CFE3FF495D}" type="parTrans" cxnId="{ED4ABC34-5FF5-4A86-9593-DF029174C3C9}">
      <dgm:prSet/>
      <dgm:spPr/>
      <dgm:t>
        <a:bodyPr/>
        <a:lstStyle/>
        <a:p>
          <a:endParaRPr lang="en-US"/>
        </a:p>
      </dgm:t>
    </dgm:pt>
    <dgm:pt modelId="{D796F77B-1298-4F8F-8B03-C6BA661B8803}" type="sibTrans" cxnId="{ED4ABC34-5FF5-4A86-9593-DF029174C3C9}">
      <dgm:prSet/>
      <dgm:spPr/>
      <dgm:t>
        <a:bodyPr/>
        <a:lstStyle/>
        <a:p>
          <a:endParaRPr lang="en-US"/>
        </a:p>
      </dgm:t>
    </dgm:pt>
    <dgm:pt modelId="{6751D294-D532-4438-BEC2-EF6BAF6FDA15}" type="pres">
      <dgm:prSet presAssocID="{213383D1-0AA7-4BCD-97BA-1F9BFA1A1B01}" presName="vert0" presStyleCnt="0">
        <dgm:presLayoutVars>
          <dgm:dir/>
          <dgm:animOne val="branch"/>
          <dgm:animLvl val="lvl"/>
        </dgm:presLayoutVars>
      </dgm:prSet>
      <dgm:spPr/>
    </dgm:pt>
    <dgm:pt modelId="{5F3DF134-941B-40F5-8E7C-7684046BD0FB}" type="pres">
      <dgm:prSet presAssocID="{06F33616-6109-41B6-9742-2BF9E5B8B50A}" presName="thickLine" presStyleLbl="alignNode1" presStyleIdx="0" presStyleCnt="1" custLinFactNeighborY="-247"/>
      <dgm:spPr/>
    </dgm:pt>
    <dgm:pt modelId="{4C1D9A0F-7FB0-4C2E-B815-1BE1E336BB78}" type="pres">
      <dgm:prSet presAssocID="{06F33616-6109-41B6-9742-2BF9E5B8B50A}" presName="horz1" presStyleCnt="0"/>
      <dgm:spPr/>
    </dgm:pt>
    <dgm:pt modelId="{BC364C95-99C5-45BC-B249-FD638DCFB848}" type="pres">
      <dgm:prSet presAssocID="{06F33616-6109-41B6-9742-2BF9E5B8B50A}" presName="tx1" presStyleLbl="revTx" presStyleIdx="0" presStyleCnt="3" custScaleX="181309"/>
      <dgm:spPr/>
    </dgm:pt>
    <dgm:pt modelId="{FD4B07FF-2FFF-4C70-BE6C-768F8703964F}" type="pres">
      <dgm:prSet presAssocID="{06F33616-6109-41B6-9742-2BF9E5B8B50A}" presName="vert1" presStyleCnt="0"/>
      <dgm:spPr/>
    </dgm:pt>
    <dgm:pt modelId="{8B3E5EAC-FE89-4362-A689-26B5273ECB84}" type="pres">
      <dgm:prSet presAssocID="{B85620D5-5D8B-480C-AD6D-32FB14B72890}" presName="vertSpace2a" presStyleCnt="0"/>
      <dgm:spPr/>
    </dgm:pt>
    <dgm:pt modelId="{EB5C9B54-83D1-41D4-BA76-167D51B8AFF5}" type="pres">
      <dgm:prSet presAssocID="{B85620D5-5D8B-480C-AD6D-32FB14B72890}" presName="horz2" presStyleCnt="0"/>
      <dgm:spPr/>
    </dgm:pt>
    <dgm:pt modelId="{DAF41A05-0337-4085-A408-6401A024EEDA}" type="pres">
      <dgm:prSet presAssocID="{B85620D5-5D8B-480C-AD6D-32FB14B72890}" presName="horzSpace2" presStyleCnt="0"/>
      <dgm:spPr/>
    </dgm:pt>
    <dgm:pt modelId="{AB3CFD51-D96F-4E05-B630-DAF84DE5F73E}" type="pres">
      <dgm:prSet presAssocID="{B85620D5-5D8B-480C-AD6D-32FB14B72890}" presName="tx2" presStyleLbl="revTx" presStyleIdx="1" presStyleCnt="3" custScaleX="99416"/>
      <dgm:spPr/>
    </dgm:pt>
    <dgm:pt modelId="{61D76BB1-AE3B-4490-B8AF-14D71C240831}" type="pres">
      <dgm:prSet presAssocID="{B85620D5-5D8B-480C-AD6D-32FB14B72890}" presName="vert2" presStyleCnt="0"/>
      <dgm:spPr/>
    </dgm:pt>
    <dgm:pt modelId="{DB8369AE-14AF-47DA-8C12-8FAC2B01854A}" type="pres">
      <dgm:prSet presAssocID="{B85620D5-5D8B-480C-AD6D-32FB14B72890}" presName="thinLine2b" presStyleLbl="callout" presStyleIdx="0" presStyleCnt="2"/>
      <dgm:spPr/>
    </dgm:pt>
    <dgm:pt modelId="{CE7CA7F3-5BFA-48B5-AF5A-8AD6D50CEC5F}" type="pres">
      <dgm:prSet presAssocID="{B85620D5-5D8B-480C-AD6D-32FB14B72890}" presName="vertSpace2b" presStyleCnt="0"/>
      <dgm:spPr/>
    </dgm:pt>
    <dgm:pt modelId="{608B36E4-E298-455F-8B46-2EB30AF29FA4}" type="pres">
      <dgm:prSet presAssocID="{ED51CF94-BFF7-4CE1-A941-AEEBD5F07675}" presName="horz2" presStyleCnt="0"/>
      <dgm:spPr/>
    </dgm:pt>
    <dgm:pt modelId="{FF6BA878-0131-4AF7-8580-6340F7D7019D}" type="pres">
      <dgm:prSet presAssocID="{ED51CF94-BFF7-4CE1-A941-AEEBD5F07675}" presName="horzSpace2" presStyleCnt="0"/>
      <dgm:spPr/>
    </dgm:pt>
    <dgm:pt modelId="{FC724150-0B84-4477-A139-AEC11FE9F7A4}" type="pres">
      <dgm:prSet presAssocID="{ED51CF94-BFF7-4CE1-A941-AEEBD5F07675}" presName="tx2" presStyleLbl="revTx" presStyleIdx="2" presStyleCnt="3" custScaleX="99416"/>
      <dgm:spPr/>
    </dgm:pt>
    <dgm:pt modelId="{9F548855-C063-403D-8D77-586ECBF603B8}" type="pres">
      <dgm:prSet presAssocID="{ED51CF94-BFF7-4CE1-A941-AEEBD5F07675}" presName="vert2" presStyleCnt="0"/>
      <dgm:spPr/>
    </dgm:pt>
    <dgm:pt modelId="{DAB4EE2C-8401-4788-9FD5-015AAB880DC9}" type="pres">
      <dgm:prSet presAssocID="{ED51CF94-BFF7-4CE1-A941-AEEBD5F07675}" presName="thinLine2b" presStyleLbl="callout" presStyleIdx="1" presStyleCnt="2"/>
      <dgm:spPr/>
    </dgm:pt>
    <dgm:pt modelId="{F00F8779-9FD8-4D01-ABCD-C3BB0C6C836F}" type="pres">
      <dgm:prSet presAssocID="{ED51CF94-BFF7-4CE1-A941-AEEBD5F07675}" presName="vertSpace2b" presStyleCnt="0"/>
      <dgm:spPr/>
    </dgm:pt>
  </dgm:ptLst>
  <dgm:cxnLst>
    <dgm:cxn modelId="{3EFE4121-4BD2-4FC5-BBB3-1B5B36F12D67}" srcId="{213383D1-0AA7-4BCD-97BA-1F9BFA1A1B01}" destId="{06F33616-6109-41B6-9742-2BF9E5B8B50A}" srcOrd="0" destOrd="0" parTransId="{965294A6-EBA4-4B50-A4C7-820302D69A3C}" sibTransId="{C2048175-3CAB-4F02-93C8-9DDDAD993EB9}"/>
    <dgm:cxn modelId="{12E51730-6143-4B0E-ACFF-D568AA5669CB}" type="presOf" srcId="{213383D1-0AA7-4BCD-97BA-1F9BFA1A1B01}" destId="{6751D294-D532-4438-BEC2-EF6BAF6FDA15}" srcOrd="0" destOrd="0" presId="urn:microsoft.com/office/officeart/2008/layout/LinedList"/>
    <dgm:cxn modelId="{ED4ABC34-5FF5-4A86-9593-DF029174C3C9}" srcId="{06F33616-6109-41B6-9742-2BF9E5B8B50A}" destId="{ED51CF94-BFF7-4CE1-A941-AEEBD5F07675}" srcOrd="1" destOrd="0" parTransId="{2DC70727-A49E-4B4C-996B-B6CFE3FF495D}" sibTransId="{D796F77B-1298-4F8F-8B03-C6BA661B8803}"/>
    <dgm:cxn modelId="{1958E1A1-FBD5-4789-9257-E6A5E5E2EB91}" type="presOf" srcId="{B85620D5-5D8B-480C-AD6D-32FB14B72890}" destId="{AB3CFD51-D96F-4E05-B630-DAF84DE5F73E}" srcOrd="0" destOrd="0" presId="urn:microsoft.com/office/officeart/2008/layout/LinedList"/>
    <dgm:cxn modelId="{5D1230B7-362B-40A4-B988-A722E3381589}" type="presOf" srcId="{06F33616-6109-41B6-9742-2BF9E5B8B50A}" destId="{BC364C95-99C5-45BC-B249-FD638DCFB848}" srcOrd="0" destOrd="0" presId="urn:microsoft.com/office/officeart/2008/layout/LinedList"/>
    <dgm:cxn modelId="{E7D411D8-3752-4374-B21A-843D2124240C}" type="presOf" srcId="{ED51CF94-BFF7-4CE1-A941-AEEBD5F07675}" destId="{FC724150-0B84-4477-A139-AEC11FE9F7A4}" srcOrd="0" destOrd="0" presId="urn:microsoft.com/office/officeart/2008/layout/LinedList"/>
    <dgm:cxn modelId="{DC0DDBDA-8ADD-47B1-AD5F-643437EB6A37}" srcId="{06F33616-6109-41B6-9742-2BF9E5B8B50A}" destId="{B85620D5-5D8B-480C-AD6D-32FB14B72890}" srcOrd="0" destOrd="0" parTransId="{5465A8C0-ACF8-49BC-90B1-5A422F8AFAE8}" sibTransId="{BD08BF9E-03B7-4178-86AE-1F80A98ED650}"/>
    <dgm:cxn modelId="{14377D49-A7B0-49EC-B2CC-89E53257CAEA}" type="presParOf" srcId="{6751D294-D532-4438-BEC2-EF6BAF6FDA15}" destId="{5F3DF134-941B-40F5-8E7C-7684046BD0FB}" srcOrd="0" destOrd="0" presId="urn:microsoft.com/office/officeart/2008/layout/LinedList"/>
    <dgm:cxn modelId="{84468210-DABE-463D-960F-7347495A303F}" type="presParOf" srcId="{6751D294-D532-4438-BEC2-EF6BAF6FDA15}" destId="{4C1D9A0F-7FB0-4C2E-B815-1BE1E336BB78}" srcOrd="1" destOrd="0" presId="urn:microsoft.com/office/officeart/2008/layout/LinedList"/>
    <dgm:cxn modelId="{5542BECF-8BED-4CF0-8820-61AAF8998579}" type="presParOf" srcId="{4C1D9A0F-7FB0-4C2E-B815-1BE1E336BB78}" destId="{BC364C95-99C5-45BC-B249-FD638DCFB848}" srcOrd="0" destOrd="0" presId="urn:microsoft.com/office/officeart/2008/layout/LinedList"/>
    <dgm:cxn modelId="{959EFAAB-9332-4DEF-A8BF-707EC47E25DE}" type="presParOf" srcId="{4C1D9A0F-7FB0-4C2E-B815-1BE1E336BB78}" destId="{FD4B07FF-2FFF-4C70-BE6C-768F8703964F}" srcOrd="1" destOrd="0" presId="urn:microsoft.com/office/officeart/2008/layout/LinedList"/>
    <dgm:cxn modelId="{A63E106F-670E-4CBC-8134-B039433F8DCC}" type="presParOf" srcId="{FD4B07FF-2FFF-4C70-BE6C-768F8703964F}" destId="{8B3E5EAC-FE89-4362-A689-26B5273ECB84}" srcOrd="0" destOrd="0" presId="urn:microsoft.com/office/officeart/2008/layout/LinedList"/>
    <dgm:cxn modelId="{D4E8384D-9FAC-47EB-8548-E9854E1E4877}" type="presParOf" srcId="{FD4B07FF-2FFF-4C70-BE6C-768F8703964F}" destId="{EB5C9B54-83D1-41D4-BA76-167D51B8AFF5}" srcOrd="1" destOrd="0" presId="urn:microsoft.com/office/officeart/2008/layout/LinedList"/>
    <dgm:cxn modelId="{A34F2709-6C5C-4AF6-80F4-605F9066FB15}" type="presParOf" srcId="{EB5C9B54-83D1-41D4-BA76-167D51B8AFF5}" destId="{DAF41A05-0337-4085-A408-6401A024EEDA}" srcOrd="0" destOrd="0" presId="urn:microsoft.com/office/officeart/2008/layout/LinedList"/>
    <dgm:cxn modelId="{32D7FD7F-17BC-473A-ACB7-5A16E1E5C5DB}" type="presParOf" srcId="{EB5C9B54-83D1-41D4-BA76-167D51B8AFF5}" destId="{AB3CFD51-D96F-4E05-B630-DAF84DE5F73E}" srcOrd="1" destOrd="0" presId="urn:microsoft.com/office/officeart/2008/layout/LinedList"/>
    <dgm:cxn modelId="{30D95FFC-1CF6-4D05-9E44-34FA10BA3CC8}" type="presParOf" srcId="{EB5C9B54-83D1-41D4-BA76-167D51B8AFF5}" destId="{61D76BB1-AE3B-4490-B8AF-14D71C240831}" srcOrd="2" destOrd="0" presId="urn:microsoft.com/office/officeart/2008/layout/LinedList"/>
    <dgm:cxn modelId="{DC7865F0-172D-4C9D-AC12-C7775C5379D0}" type="presParOf" srcId="{FD4B07FF-2FFF-4C70-BE6C-768F8703964F}" destId="{DB8369AE-14AF-47DA-8C12-8FAC2B01854A}" srcOrd="2" destOrd="0" presId="urn:microsoft.com/office/officeart/2008/layout/LinedList"/>
    <dgm:cxn modelId="{D74879A2-CA7D-4D52-941D-19A85E662E61}" type="presParOf" srcId="{FD4B07FF-2FFF-4C70-BE6C-768F8703964F}" destId="{CE7CA7F3-5BFA-48B5-AF5A-8AD6D50CEC5F}" srcOrd="3" destOrd="0" presId="urn:microsoft.com/office/officeart/2008/layout/LinedList"/>
    <dgm:cxn modelId="{F1552DA4-493D-490B-A4E4-4156EA76B278}" type="presParOf" srcId="{FD4B07FF-2FFF-4C70-BE6C-768F8703964F}" destId="{608B36E4-E298-455F-8B46-2EB30AF29FA4}" srcOrd="4" destOrd="0" presId="urn:microsoft.com/office/officeart/2008/layout/LinedList"/>
    <dgm:cxn modelId="{8072DF19-B34C-4F5B-A715-DFE4908E7345}" type="presParOf" srcId="{608B36E4-E298-455F-8B46-2EB30AF29FA4}" destId="{FF6BA878-0131-4AF7-8580-6340F7D7019D}" srcOrd="0" destOrd="0" presId="urn:microsoft.com/office/officeart/2008/layout/LinedList"/>
    <dgm:cxn modelId="{C655AA5B-8C18-4BCA-A522-B96F3805EC4A}" type="presParOf" srcId="{608B36E4-E298-455F-8B46-2EB30AF29FA4}" destId="{FC724150-0B84-4477-A139-AEC11FE9F7A4}" srcOrd="1" destOrd="0" presId="urn:microsoft.com/office/officeart/2008/layout/LinedList"/>
    <dgm:cxn modelId="{7C8366A4-59DC-4D3E-91CE-F1162844FCDD}" type="presParOf" srcId="{608B36E4-E298-455F-8B46-2EB30AF29FA4}" destId="{9F548855-C063-403D-8D77-586ECBF603B8}" srcOrd="2" destOrd="0" presId="urn:microsoft.com/office/officeart/2008/layout/LinedList"/>
    <dgm:cxn modelId="{928AB0B6-BCB6-48B6-854C-C7B149D66821}" type="presParOf" srcId="{FD4B07FF-2FFF-4C70-BE6C-768F8703964F}" destId="{DAB4EE2C-8401-4788-9FD5-015AAB880DC9}" srcOrd="5" destOrd="0" presId="urn:microsoft.com/office/officeart/2008/layout/LinedList"/>
    <dgm:cxn modelId="{37BA9489-A489-4935-9A26-05A5D3666C87}" type="presParOf" srcId="{FD4B07FF-2FFF-4C70-BE6C-768F8703964F}" destId="{F00F8779-9FD8-4D01-ABCD-C3BB0C6C836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3383D1-0AA7-4BCD-97BA-1F9BFA1A1B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F33616-6109-41B6-9742-2BF9E5B8B50A}">
      <dgm:prSet phldrT="[Text]" custT="1"/>
      <dgm:spPr/>
      <dgm:t>
        <a:bodyPr/>
        <a:lstStyle/>
        <a:p>
          <a:r>
            <a:rPr lang="en-US" sz="2000" spc="500" baseline="0" dirty="0">
              <a:solidFill>
                <a:srgbClr val="EE7D11"/>
              </a:solidFill>
              <a:latin typeface="Trebuchet MS" panose="020B0603020202020204" pitchFamily="34" charset="0"/>
              <a:ea typeface="+mj-lt"/>
              <a:cs typeface="+mj-lt"/>
            </a:rPr>
            <a:t>INCURRED SAMPLES</a:t>
          </a:r>
        </a:p>
      </dgm:t>
    </dgm:pt>
    <dgm:pt modelId="{965294A6-EBA4-4B50-A4C7-820302D69A3C}" type="parTrans" cxnId="{3EFE4121-4BD2-4FC5-BBB3-1B5B36F12D67}">
      <dgm:prSet/>
      <dgm:spPr/>
      <dgm:t>
        <a:bodyPr/>
        <a:lstStyle/>
        <a:p>
          <a:endParaRPr lang="en-US"/>
        </a:p>
      </dgm:t>
    </dgm:pt>
    <dgm:pt modelId="{C2048175-3CAB-4F02-93C8-9DDDAD993EB9}" type="sibTrans" cxnId="{3EFE4121-4BD2-4FC5-BBB3-1B5B36F12D67}">
      <dgm:prSet/>
      <dgm:spPr/>
      <dgm:t>
        <a:bodyPr/>
        <a:lstStyle/>
        <a:p>
          <a:endParaRPr lang="en-US"/>
        </a:p>
      </dgm:t>
    </dgm:pt>
    <dgm:pt modelId="{B85620D5-5D8B-480C-AD6D-32FB14B72890}">
      <dgm:prSet phldrT="[Text]" custT="1"/>
      <dgm:spPr/>
      <dgm:t>
        <a:bodyPr/>
        <a:lstStyle/>
        <a:p>
          <a:r>
            <a:rPr lang="en-US" sz="4000" cap="small" baseline="0" dirty="0">
              <a:latin typeface="Trebuchet MS" panose="020B0603020202020204" pitchFamily="34" charset="0"/>
            </a:rPr>
            <a:t>Contaminants</a:t>
          </a:r>
        </a:p>
      </dgm:t>
    </dgm:pt>
    <dgm:pt modelId="{5465A8C0-ACF8-49BC-90B1-5A422F8AFAE8}" type="parTrans" cxnId="{DC0DDBDA-8ADD-47B1-AD5F-643437EB6A37}">
      <dgm:prSet/>
      <dgm:spPr/>
      <dgm:t>
        <a:bodyPr/>
        <a:lstStyle/>
        <a:p>
          <a:endParaRPr lang="en-US"/>
        </a:p>
      </dgm:t>
    </dgm:pt>
    <dgm:pt modelId="{BD08BF9E-03B7-4178-86AE-1F80A98ED650}" type="sibTrans" cxnId="{DC0DDBDA-8ADD-47B1-AD5F-643437EB6A37}">
      <dgm:prSet/>
      <dgm:spPr/>
      <dgm:t>
        <a:bodyPr/>
        <a:lstStyle/>
        <a:p>
          <a:endParaRPr lang="en-US"/>
        </a:p>
      </dgm:t>
    </dgm:pt>
    <dgm:pt modelId="{ED51CF94-BFF7-4CE1-A941-AEEBD5F07675}">
      <dgm:prSet phldrT="[Text]" custT="1"/>
      <dgm:spPr/>
      <dgm:t>
        <a:bodyPr/>
        <a:lstStyle/>
        <a:p>
          <a:r>
            <a:rPr lang="en-US" sz="4000" cap="small" baseline="0" dirty="0">
              <a:latin typeface="Trebuchet MS" panose="020B0603020202020204" pitchFamily="34" charset="0"/>
            </a:rPr>
            <a:t>Active Ingredient</a:t>
          </a:r>
        </a:p>
      </dgm:t>
    </dgm:pt>
    <dgm:pt modelId="{2DC70727-A49E-4B4C-996B-B6CFE3FF495D}" type="parTrans" cxnId="{ED4ABC34-5FF5-4A86-9593-DF029174C3C9}">
      <dgm:prSet/>
      <dgm:spPr/>
      <dgm:t>
        <a:bodyPr/>
        <a:lstStyle/>
        <a:p>
          <a:endParaRPr lang="en-US"/>
        </a:p>
      </dgm:t>
    </dgm:pt>
    <dgm:pt modelId="{D796F77B-1298-4F8F-8B03-C6BA661B8803}" type="sibTrans" cxnId="{ED4ABC34-5FF5-4A86-9593-DF029174C3C9}">
      <dgm:prSet/>
      <dgm:spPr/>
      <dgm:t>
        <a:bodyPr/>
        <a:lstStyle/>
        <a:p>
          <a:endParaRPr lang="en-US"/>
        </a:p>
      </dgm:t>
    </dgm:pt>
    <dgm:pt modelId="{6751D294-D532-4438-BEC2-EF6BAF6FDA15}" type="pres">
      <dgm:prSet presAssocID="{213383D1-0AA7-4BCD-97BA-1F9BFA1A1B01}" presName="vert0" presStyleCnt="0">
        <dgm:presLayoutVars>
          <dgm:dir/>
          <dgm:animOne val="branch"/>
          <dgm:animLvl val="lvl"/>
        </dgm:presLayoutVars>
      </dgm:prSet>
      <dgm:spPr/>
    </dgm:pt>
    <dgm:pt modelId="{5F3DF134-941B-40F5-8E7C-7684046BD0FB}" type="pres">
      <dgm:prSet presAssocID="{06F33616-6109-41B6-9742-2BF9E5B8B50A}" presName="thickLine" presStyleLbl="alignNode1" presStyleIdx="0" presStyleCnt="1" custLinFactNeighborY="-247"/>
      <dgm:spPr/>
    </dgm:pt>
    <dgm:pt modelId="{4C1D9A0F-7FB0-4C2E-B815-1BE1E336BB78}" type="pres">
      <dgm:prSet presAssocID="{06F33616-6109-41B6-9742-2BF9E5B8B50A}" presName="horz1" presStyleCnt="0"/>
      <dgm:spPr/>
    </dgm:pt>
    <dgm:pt modelId="{BC364C95-99C5-45BC-B249-FD638DCFB848}" type="pres">
      <dgm:prSet presAssocID="{06F33616-6109-41B6-9742-2BF9E5B8B50A}" presName="tx1" presStyleLbl="revTx" presStyleIdx="0" presStyleCnt="3" custScaleX="169744"/>
      <dgm:spPr/>
    </dgm:pt>
    <dgm:pt modelId="{FD4B07FF-2FFF-4C70-BE6C-768F8703964F}" type="pres">
      <dgm:prSet presAssocID="{06F33616-6109-41B6-9742-2BF9E5B8B50A}" presName="vert1" presStyleCnt="0"/>
      <dgm:spPr/>
    </dgm:pt>
    <dgm:pt modelId="{8B3E5EAC-FE89-4362-A689-26B5273ECB84}" type="pres">
      <dgm:prSet presAssocID="{B85620D5-5D8B-480C-AD6D-32FB14B72890}" presName="vertSpace2a" presStyleCnt="0"/>
      <dgm:spPr/>
    </dgm:pt>
    <dgm:pt modelId="{EB5C9B54-83D1-41D4-BA76-167D51B8AFF5}" type="pres">
      <dgm:prSet presAssocID="{B85620D5-5D8B-480C-AD6D-32FB14B72890}" presName="horz2" presStyleCnt="0"/>
      <dgm:spPr/>
    </dgm:pt>
    <dgm:pt modelId="{DAF41A05-0337-4085-A408-6401A024EEDA}" type="pres">
      <dgm:prSet presAssocID="{B85620D5-5D8B-480C-AD6D-32FB14B72890}" presName="horzSpace2" presStyleCnt="0"/>
      <dgm:spPr/>
    </dgm:pt>
    <dgm:pt modelId="{AB3CFD51-D96F-4E05-B630-DAF84DE5F73E}" type="pres">
      <dgm:prSet presAssocID="{B85620D5-5D8B-480C-AD6D-32FB14B72890}" presName="tx2" presStyleLbl="revTx" presStyleIdx="1" presStyleCnt="3"/>
      <dgm:spPr/>
    </dgm:pt>
    <dgm:pt modelId="{61D76BB1-AE3B-4490-B8AF-14D71C240831}" type="pres">
      <dgm:prSet presAssocID="{B85620D5-5D8B-480C-AD6D-32FB14B72890}" presName="vert2" presStyleCnt="0"/>
      <dgm:spPr/>
    </dgm:pt>
    <dgm:pt modelId="{DB8369AE-14AF-47DA-8C12-8FAC2B01854A}" type="pres">
      <dgm:prSet presAssocID="{B85620D5-5D8B-480C-AD6D-32FB14B72890}" presName="thinLine2b" presStyleLbl="callout" presStyleIdx="0" presStyleCnt="2"/>
      <dgm:spPr/>
    </dgm:pt>
    <dgm:pt modelId="{CE7CA7F3-5BFA-48B5-AF5A-8AD6D50CEC5F}" type="pres">
      <dgm:prSet presAssocID="{B85620D5-5D8B-480C-AD6D-32FB14B72890}" presName="vertSpace2b" presStyleCnt="0"/>
      <dgm:spPr/>
    </dgm:pt>
    <dgm:pt modelId="{608B36E4-E298-455F-8B46-2EB30AF29FA4}" type="pres">
      <dgm:prSet presAssocID="{ED51CF94-BFF7-4CE1-A941-AEEBD5F07675}" presName="horz2" presStyleCnt="0"/>
      <dgm:spPr/>
    </dgm:pt>
    <dgm:pt modelId="{FF6BA878-0131-4AF7-8580-6340F7D7019D}" type="pres">
      <dgm:prSet presAssocID="{ED51CF94-BFF7-4CE1-A941-AEEBD5F07675}" presName="horzSpace2" presStyleCnt="0"/>
      <dgm:spPr/>
    </dgm:pt>
    <dgm:pt modelId="{FC724150-0B84-4477-A139-AEC11FE9F7A4}" type="pres">
      <dgm:prSet presAssocID="{ED51CF94-BFF7-4CE1-A941-AEEBD5F07675}" presName="tx2" presStyleLbl="revTx" presStyleIdx="2" presStyleCnt="3"/>
      <dgm:spPr/>
    </dgm:pt>
    <dgm:pt modelId="{9F548855-C063-403D-8D77-586ECBF603B8}" type="pres">
      <dgm:prSet presAssocID="{ED51CF94-BFF7-4CE1-A941-AEEBD5F07675}" presName="vert2" presStyleCnt="0"/>
      <dgm:spPr/>
    </dgm:pt>
    <dgm:pt modelId="{DAB4EE2C-8401-4788-9FD5-015AAB880DC9}" type="pres">
      <dgm:prSet presAssocID="{ED51CF94-BFF7-4CE1-A941-AEEBD5F07675}" presName="thinLine2b" presStyleLbl="callout" presStyleIdx="1" presStyleCnt="2"/>
      <dgm:spPr/>
    </dgm:pt>
    <dgm:pt modelId="{F00F8779-9FD8-4D01-ABCD-C3BB0C6C836F}" type="pres">
      <dgm:prSet presAssocID="{ED51CF94-BFF7-4CE1-A941-AEEBD5F07675}" presName="vertSpace2b" presStyleCnt="0"/>
      <dgm:spPr/>
    </dgm:pt>
  </dgm:ptLst>
  <dgm:cxnLst>
    <dgm:cxn modelId="{3EFE4121-4BD2-4FC5-BBB3-1B5B36F12D67}" srcId="{213383D1-0AA7-4BCD-97BA-1F9BFA1A1B01}" destId="{06F33616-6109-41B6-9742-2BF9E5B8B50A}" srcOrd="0" destOrd="0" parTransId="{965294A6-EBA4-4B50-A4C7-820302D69A3C}" sibTransId="{C2048175-3CAB-4F02-93C8-9DDDAD993EB9}"/>
    <dgm:cxn modelId="{12E51730-6143-4B0E-ACFF-D568AA5669CB}" type="presOf" srcId="{213383D1-0AA7-4BCD-97BA-1F9BFA1A1B01}" destId="{6751D294-D532-4438-BEC2-EF6BAF6FDA15}" srcOrd="0" destOrd="0" presId="urn:microsoft.com/office/officeart/2008/layout/LinedList"/>
    <dgm:cxn modelId="{ED4ABC34-5FF5-4A86-9593-DF029174C3C9}" srcId="{06F33616-6109-41B6-9742-2BF9E5B8B50A}" destId="{ED51CF94-BFF7-4CE1-A941-AEEBD5F07675}" srcOrd="1" destOrd="0" parTransId="{2DC70727-A49E-4B4C-996B-B6CFE3FF495D}" sibTransId="{D796F77B-1298-4F8F-8B03-C6BA661B8803}"/>
    <dgm:cxn modelId="{1958E1A1-FBD5-4789-9257-E6A5E5E2EB91}" type="presOf" srcId="{B85620D5-5D8B-480C-AD6D-32FB14B72890}" destId="{AB3CFD51-D96F-4E05-B630-DAF84DE5F73E}" srcOrd="0" destOrd="0" presId="urn:microsoft.com/office/officeart/2008/layout/LinedList"/>
    <dgm:cxn modelId="{5D1230B7-362B-40A4-B988-A722E3381589}" type="presOf" srcId="{06F33616-6109-41B6-9742-2BF9E5B8B50A}" destId="{BC364C95-99C5-45BC-B249-FD638DCFB848}" srcOrd="0" destOrd="0" presId="urn:microsoft.com/office/officeart/2008/layout/LinedList"/>
    <dgm:cxn modelId="{E7D411D8-3752-4374-B21A-843D2124240C}" type="presOf" srcId="{ED51CF94-BFF7-4CE1-A941-AEEBD5F07675}" destId="{FC724150-0B84-4477-A139-AEC11FE9F7A4}" srcOrd="0" destOrd="0" presId="urn:microsoft.com/office/officeart/2008/layout/LinedList"/>
    <dgm:cxn modelId="{DC0DDBDA-8ADD-47B1-AD5F-643437EB6A37}" srcId="{06F33616-6109-41B6-9742-2BF9E5B8B50A}" destId="{B85620D5-5D8B-480C-AD6D-32FB14B72890}" srcOrd="0" destOrd="0" parTransId="{5465A8C0-ACF8-49BC-90B1-5A422F8AFAE8}" sibTransId="{BD08BF9E-03B7-4178-86AE-1F80A98ED650}"/>
    <dgm:cxn modelId="{14377D49-A7B0-49EC-B2CC-89E53257CAEA}" type="presParOf" srcId="{6751D294-D532-4438-BEC2-EF6BAF6FDA15}" destId="{5F3DF134-941B-40F5-8E7C-7684046BD0FB}" srcOrd="0" destOrd="0" presId="urn:microsoft.com/office/officeart/2008/layout/LinedList"/>
    <dgm:cxn modelId="{84468210-DABE-463D-960F-7347495A303F}" type="presParOf" srcId="{6751D294-D532-4438-BEC2-EF6BAF6FDA15}" destId="{4C1D9A0F-7FB0-4C2E-B815-1BE1E336BB78}" srcOrd="1" destOrd="0" presId="urn:microsoft.com/office/officeart/2008/layout/LinedList"/>
    <dgm:cxn modelId="{5542BECF-8BED-4CF0-8820-61AAF8998579}" type="presParOf" srcId="{4C1D9A0F-7FB0-4C2E-B815-1BE1E336BB78}" destId="{BC364C95-99C5-45BC-B249-FD638DCFB848}" srcOrd="0" destOrd="0" presId="urn:microsoft.com/office/officeart/2008/layout/LinedList"/>
    <dgm:cxn modelId="{959EFAAB-9332-4DEF-A8BF-707EC47E25DE}" type="presParOf" srcId="{4C1D9A0F-7FB0-4C2E-B815-1BE1E336BB78}" destId="{FD4B07FF-2FFF-4C70-BE6C-768F8703964F}" srcOrd="1" destOrd="0" presId="urn:microsoft.com/office/officeart/2008/layout/LinedList"/>
    <dgm:cxn modelId="{A63E106F-670E-4CBC-8134-B039433F8DCC}" type="presParOf" srcId="{FD4B07FF-2FFF-4C70-BE6C-768F8703964F}" destId="{8B3E5EAC-FE89-4362-A689-26B5273ECB84}" srcOrd="0" destOrd="0" presId="urn:microsoft.com/office/officeart/2008/layout/LinedList"/>
    <dgm:cxn modelId="{D4E8384D-9FAC-47EB-8548-E9854E1E4877}" type="presParOf" srcId="{FD4B07FF-2FFF-4C70-BE6C-768F8703964F}" destId="{EB5C9B54-83D1-41D4-BA76-167D51B8AFF5}" srcOrd="1" destOrd="0" presId="urn:microsoft.com/office/officeart/2008/layout/LinedList"/>
    <dgm:cxn modelId="{A34F2709-6C5C-4AF6-80F4-605F9066FB15}" type="presParOf" srcId="{EB5C9B54-83D1-41D4-BA76-167D51B8AFF5}" destId="{DAF41A05-0337-4085-A408-6401A024EEDA}" srcOrd="0" destOrd="0" presId="urn:microsoft.com/office/officeart/2008/layout/LinedList"/>
    <dgm:cxn modelId="{32D7FD7F-17BC-473A-ACB7-5A16E1E5C5DB}" type="presParOf" srcId="{EB5C9B54-83D1-41D4-BA76-167D51B8AFF5}" destId="{AB3CFD51-D96F-4E05-B630-DAF84DE5F73E}" srcOrd="1" destOrd="0" presId="urn:microsoft.com/office/officeart/2008/layout/LinedList"/>
    <dgm:cxn modelId="{30D95FFC-1CF6-4D05-9E44-34FA10BA3CC8}" type="presParOf" srcId="{EB5C9B54-83D1-41D4-BA76-167D51B8AFF5}" destId="{61D76BB1-AE3B-4490-B8AF-14D71C240831}" srcOrd="2" destOrd="0" presId="urn:microsoft.com/office/officeart/2008/layout/LinedList"/>
    <dgm:cxn modelId="{DC7865F0-172D-4C9D-AC12-C7775C5379D0}" type="presParOf" srcId="{FD4B07FF-2FFF-4C70-BE6C-768F8703964F}" destId="{DB8369AE-14AF-47DA-8C12-8FAC2B01854A}" srcOrd="2" destOrd="0" presId="urn:microsoft.com/office/officeart/2008/layout/LinedList"/>
    <dgm:cxn modelId="{D74879A2-CA7D-4D52-941D-19A85E662E61}" type="presParOf" srcId="{FD4B07FF-2FFF-4C70-BE6C-768F8703964F}" destId="{CE7CA7F3-5BFA-48B5-AF5A-8AD6D50CEC5F}" srcOrd="3" destOrd="0" presId="urn:microsoft.com/office/officeart/2008/layout/LinedList"/>
    <dgm:cxn modelId="{F1552DA4-493D-490B-A4E4-4156EA76B278}" type="presParOf" srcId="{FD4B07FF-2FFF-4C70-BE6C-768F8703964F}" destId="{608B36E4-E298-455F-8B46-2EB30AF29FA4}" srcOrd="4" destOrd="0" presId="urn:microsoft.com/office/officeart/2008/layout/LinedList"/>
    <dgm:cxn modelId="{8072DF19-B34C-4F5B-A715-DFE4908E7345}" type="presParOf" srcId="{608B36E4-E298-455F-8B46-2EB30AF29FA4}" destId="{FF6BA878-0131-4AF7-8580-6340F7D7019D}" srcOrd="0" destOrd="0" presId="urn:microsoft.com/office/officeart/2008/layout/LinedList"/>
    <dgm:cxn modelId="{C655AA5B-8C18-4BCA-A522-B96F3805EC4A}" type="presParOf" srcId="{608B36E4-E298-455F-8B46-2EB30AF29FA4}" destId="{FC724150-0B84-4477-A139-AEC11FE9F7A4}" srcOrd="1" destOrd="0" presId="urn:microsoft.com/office/officeart/2008/layout/LinedList"/>
    <dgm:cxn modelId="{7C8366A4-59DC-4D3E-91CE-F1162844FCDD}" type="presParOf" srcId="{608B36E4-E298-455F-8B46-2EB30AF29FA4}" destId="{9F548855-C063-403D-8D77-586ECBF603B8}" srcOrd="2" destOrd="0" presId="urn:microsoft.com/office/officeart/2008/layout/LinedList"/>
    <dgm:cxn modelId="{928AB0B6-BCB6-48B6-854C-C7B149D66821}" type="presParOf" srcId="{FD4B07FF-2FFF-4C70-BE6C-768F8703964F}" destId="{DAB4EE2C-8401-4788-9FD5-015AAB880DC9}" srcOrd="5" destOrd="0" presId="urn:microsoft.com/office/officeart/2008/layout/LinedList"/>
    <dgm:cxn modelId="{37BA9489-A489-4935-9A26-05A5D3666C87}" type="presParOf" srcId="{FD4B07FF-2FFF-4C70-BE6C-768F8703964F}" destId="{F00F8779-9FD8-4D01-ABCD-C3BB0C6C836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3383D1-0AA7-4BCD-97BA-1F9BFA1A1B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6F33616-6109-41B6-9742-2BF9E5B8B50A}">
      <dgm:prSet phldrT="[Text]" custT="1"/>
      <dgm:spPr/>
      <dgm:t>
        <a:bodyPr/>
        <a:lstStyle/>
        <a:p>
          <a:r>
            <a:rPr lang="en-US" sz="2000" spc="500" baseline="0" dirty="0">
              <a:solidFill>
                <a:srgbClr val="EE7D11"/>
              </a:solidFill>
              <a:latin typeface="Trebuchet MS" panose="020B0603020202020204" pitchFamily="34" charset="0"/>
              <a:ea typeface="+mj-lt"/>
              <a:cs typeface="+mj-lt"/>
            </a:rPr>
            <a:t>REFERENCE STANDARDS</a:t>
          </a:r>
        </a:p>
      </dgm:t>
    </dgm:pt>
    <dgm:pt modelId="{965294A6-EBA4-4B50-A4C7-820302D69A3C}" type="parTrans" cxnId="{3EFE4121-4BD2-4FC5-BBB3-1B5B36F12D67}">
      <dgm:prSet/>
      <dgm:spPr/>
      <dgm:t>
        <a:bodyPr/>
        <a:lstStyle/>
        <a:p>
          <a:endParaRPr lang="en-US"/>
        </a:p>
      </dgm:t>
    </dgm:pt>
    <dgm:pt modelId="{C2048175-3CAB-4F02-93C8-9DDDAD993EB9}" type="sibTrans" cxnId="{3EFE4121-4BD2-4FC5-BBB3-1B5B36F12D67}">
      <dgm:prSet/>
      <dgm:spPr/>
      <dgm:t>
        <a:bodyPr/>
        <a:lstStyle/>
        <a:p>
          <a:endParaRPr lang="en-US"/>
        </a:p>
      </dgm:t>
    </dgm:pt>
    <dgm:pt modelId="{B85620D5-5D8B-480C-AD6D-32FB14B72890}">
      <dgm:prSet phldrT="[Text]" custT="1"/>
      <dgm:spPr/>
      <dgm:t>
        <a:bodyPr/>
        <a:lstStyle/>
        <a:p>
          <a:r>
            <a:rPr lang="en-US" sz="4000" cap="small" baseline="0" dirty="0">
              <a:latin typeface="Trebuchet MS" panose="020B0603020202020204" pitchFamily="34" charset="0"/>
            </a:rPr>
            <a:t>Reference Material</a:t>
          </a:r>
        </a:p>
      </dgm:t>
    </dgm:pt>
    <dgm:pt modelId="{5465A8C0-ACF8-49BC-90B1-5A422F8AFAE8}" type="parTrans" cxnId="{DC0DDBDA-8ADD-47B1-AD5F-643437EB6A37}">
      <dgm:prSet/>
      <dgm:spPr/>
      <dgm:t>
        <a:bodyPr/>
        <a:lstStyle/>
        <a:p>
          <a:endParaRPr lang="en-US"/>
        </a:p>
      </dgm:t>
    </dgm:pt>
    <dgm:pt modelId="{BD08BF9E-03B7-4178-86AE-1F80A98ED650}" type="sibTrans" cxnId="{DC0DDBDA-8ADD-47B1-AD5F-643437EB6A37}">
      <dgm:prSet/>
      <dgm:spPr/>
      <dgm:t>
        <a:bodyPr/>
        <a:lstStyle/>
        <a:p>
          <a:endParaRPr lang="en-US"/>
        </a:p>
      </dgm:t>
    </dgm:pt>
    <dgm:pt modelId="{ED51CF94-BFF7-4CE1-A941-AEEBD5F07675}">
      <dgm:prSet phldrT="[Text]" custT="1"/>
      <dgm:spPr/>
      <dgm:t>
        <a:bodyPr/>
        <a:lstStyle/>
        <a:p>
          <a:r>
            <a:rPr lang="en-US" sz="4000" cap="small" baseline="0" dirty="0">
              <a:latin typeface="Trebuchet MS" panose="020B0603020202020204" pitchFamily="34" charset="0"/>
            </a:rPr>
            <a:t>Certified Reference Standard</a:t>
          </a:r>
        </a:p>
      </dgm:t>
    </dgm:pt>
    <dgm:pt modelId="{2DC70727-A49E-4B4C-996B-B6CFE3FF495D}" type="parTrans" cxnId="{ED4ABC34-5FF5-4A86-9593-DF029174C3C9}">
      <dgm:prSet/>
      <dgm:spPr/>
      <dgm:t>
        <a:bodyPr/>
        <a:lstStyle/>
        <a:p>
          <a:endParaRPr lang="en-US"/>
        </a:p>
      </dgm:t>
    </dgm:pt>
    <dgm:pt modelId="{D796F77B-1298-4F8F-8B03-C6BA661B8803}" type="sibTrans" cxnId="{ED4ABC34-5FF5-4A86-9593-DF029174C3C9}">
      <dgm:prSet/>
      <dgm:spPr/>
      <dgm:t>
        <a:bodyPr/>
        <a:lstStyle/>
        <a:p>
          <a:endParaRPr lang="en-US"/>
        </a:p>
      </dgm:t>
    </dgm:pt>
    <dgm:pt modelId="{6751D294-D532-4438-BEC2-EF6BAF6FDA15}" type="pres">
      <dgm:prSet presAssocID="{213383D1-0AA7-4BCD-97BA-1F9BFA1A1B01}" presName="vert0" presStyleCnt="0">
        <dgm:presLayoutVars>
          <dgm:dir/>
          <dgm:animOne val="branch"/>
          <dgm:animLvl val="lvl"/>
        </dgm:presLayoutVars>
      </dgm:prSet>
      <dgm:spPr/>
    </dgm:pt>
    <dgm:pt modelId="{5F3DF134-941B-40F5-8E7C-7684046BD0FB}" type="pres">
      <dgm:prSet presAssocID="{06F33616-6109-41B6-9742-2BF9E5B8B50A}" presName="thickLine" presStyleLbl="alignNode1" presStyleIdx="0" presStyleCnt="1" custLinFactNeighborY="-247"/>
      <dgm:spPr/>
    </dgm:pt>
    <dgm:pt modelId="{4C1D9A0F-7FB0-4C2E-B815-1BE1E336BB78}" type="pres">
      <dgm:prSet presAssocID="{06F33616-6109-41B6-9742-2BF9E5B8B50A}" presName="horz1" presStyleCnt="0"/>
      <dgm:spPr/>
    </dgm:pt>
    <dgm:pt modelId="{BC364C95-99C5-45BC-B249-FD638DCFB848}" type="pres">
      <dgm:prSet presAssocID="{06F33616-6109-41B6-9742-2BF9E5B8B50A}" presName="tx1" presStyleLbl="revTx" presStyleIdx="0" presStyleCnt="3" custScaleX="195290"/>
      <dgm:spPr/>
    </dgm:pt>
    <dgm:pt modelId="{FD4B07FF-2FFF-4C70-BE6C-768F8703964F}" type="pres">
      <dgm:prSet presAssocID="{06F33616-6109-41B6-9742-2BF9E5B8B50A}" presName="vert1" presStyleCnt="0"/>
      <dgm:spPr/>
    </dgm:pt>
    <dgm:pt modelId="{8B3E5EAC-FE89-4362-A689-26B5273ECB84}" type="pres">
      <dgm:prSet presAssocID="{B85620D5-5D8B-480C-AD6D-32FB14B72890}" presName="vertSpace2a" presStyleCnt="0"/>
      <dgm:spPr/>
    </dgm:pt>
    <dgm:pt modelId="{EB5C9B54-83D1-41D4-BA76-167D51B8AFF5}" type="pres">
      <dgm:prSet presAssocID="{B85620D5-5D8B-480C-AD6D-32FB14B72890}" presName="horz2" presStyleCnt="0"/>
      <dgm:spPr/>
    </dgm:pt>
    <dgm:pt modelId="{DAF41A05-0337-4085-A408-6401A024EEDA}" type="pres">
      <dgm:prSet presAssocID="{B85620D5-5D8B-480C-AD6D-32FB14B72890}" presName="horzSpace2" presStyleCnt="0"/>
      <dgm:spPr/>
    </dgm:pt>
    <dgm:pt modelId="{AB3CFD51-D96F-4E05-B630-DAF84DE5F73E}" type="pres">
      <dgm:prSet presAssocID="{B85620D5-5D8B-480C-AD6D-32FB14B72890}" presName="tx2" presStyleLbl="revTx" presStyleIdx="1" presStyleCnt="3"/>
      <dgm:spPr/>
    </dgm:pt>
    <dgm:pt modelId="{61D76BB1-AE3B-4490-B8AF-14D71C240831}" type="pres">
      <dgm:prSet presAssocID="{B85620D5-5D8B-480C-AD6D-32FB14B72890}" presName="vert2" presStyleCnt="0"/>
      <dgm:spPr/>
    </dgm:pt>
    <dgm:pt modelId="{DB8369AE-14AF-47DA-8C12-8FAC2B01854A}" type="pres">
      <dgm:prSet presAssocID="{B85620D5-5D8B-480C-AD6D-32FB14B72890}" presName="thinLine2b" presStyleLbl="callout" presStyleIdx="0" presStyleCnt="2"/>
      <dgm:spPr/>
    </dgm:pt>
    <dgm:pt modelId="{CE7CA7F3-5BFA-48B5-AF5A-8AD6D50CEC5F}" type="pres">
      <dgm:prSet presAssocID="{B85620D5-5D8B-480C-AD6D-32FB14B72890}" presName="vertSpace2b" presStyleCnt="0"/>
      <dgm:spPr/>
    </dgm:pt>
    <dgm:pt modelId="{608B36E4-E298-455F-8B46-2EB30AF29FA4}" type="pres">
      <dgm:prSet presAssocID="{ED51CF94-BFF7-4CE1-A941-AEEBD5F07675}" presName="horz2" presStyleCnt="0"/>
      <dgm:spPr/>
    </dgm:pt>
    <dgm:pt modelId="{FF6BA878-0131-4AF7-8580-6340F7D7019D}" type="pres">
      <dgm:prSet presAssocID="{ED51CF94-BFF7-4CE1-A941-AEEBD5F07675}" presName="horzSpace2" presStyleCnt="0"/>
      <dgm:spPr/>
    </dgm:pt>
    <dgm:pt modelId="{FC724150-0B84-4477-A139-AEC11FE9F7A4}" type="pres">
      <dgm:prSet presAssocID="{ED51CF94-BFF7-4CE1-A941-AEEBD5F07675}" presName="tx2" presStyleLbl="revTx" presStyleIdx="2" presStyleCnt="3"/>
      <dgm:spPr/>
    </dgm:pt>
    <dgm:pt modelId="{9F548855-C063-403D-8D77-586ECBF603B8}" type="pres">
      <dgm:prSet presAssocID="{ED51CF94-BFF7-4CE1-A941-AEEBD5F07675}" presName="vert2" presStyleCnt="0"/>
      <dgm:spPr/>
    </dgm:pt>
    <dgm:pt modelId="{DAB4EE2C-8401-4788-9FD5-015AAB880DC9}" type="pres">
      <dgm:prSet presAssocID="{ED51CF94-BFF7-4CE1-A941-AEEBD5F07675}" presName="thinLine2b" presStyleLbl="callout" presStyleIdx="1" presStyleCnt="2"/>
      <dgm:spPr/>
    </dgm:pt>
    <dgm:pt modelId="{F00F8779-9FD8-4D01-ABCD-C3BB0C6C836F}" type="pres">
      <dgm:prSet presAssocID="{ED51CF94-BFF7-4CE1-A941-AEEBD5F07675}" presName="vertSpace2b" presStyleCnt="0"/>
      <dgm:spPr/>
    </dgm:pt>
  </dgm:ptLst>
  <dgm:cxnLst>
    <dgm:cxn modelId="{3EFE4121-4BD2-4FC5-BBB3-1B5B36F12D67}" srcId="{213383D1-0AA7-4BCD-97BA-1F9BFA1A1B01}" destId="{06F33616-6109-41B6-9742-2BF9E5B8B50A}" srcOrd="0" destOrd="0" parTransId="{965294A6-EBA4-4B50-A4C7-820302D69A3C}" sibTransId="{C2048175-3CAB-4F02-93C8-9DDDAD993EB9}"/>
    <dgm:cxn modelId="{12E51730-6143-4B0E-ACFF-D568AA5669CB}" type="presOf" srcId="{213383D1-0AA7-4BCD-97BA-1F9BFA1A1B01}" destId="{6751D294-D532-4438-BEC2-EF6BAF6FDA15}" srcOrd="0" destOrd="0" presId="urn:microsoft.com/office/officeart/2008/layout/LinedList"/>
    <dgm:cxn modelId="{ED4ABC34-5FF5-4A86-9593-DF029174C3C9}" srcId="{06F33616-6109-41B6-9742-2BF9E5B8B50A}" destId="{ED51CF94-BFF7-4CE1-A941-AEEBD5F07675}" srcOrd="1" destOrd="0" parTransId="{2DC70727-A49E-4B4C-996B-B6CFE3FF495D}" sibTransId="{D796F77B-1298-4F8F-8B03-C6BA661B8803}"/>
    <dgm:cxn modelId="{1958E1A1-FBD5-4789-9257-E6A5E5E2EB91}" type="presOf" srcId="{B85620D5-5D8B-480C-AD6D-32FB14B72890}" destId="{AB3CFD51-D96F-4E05-B630-DAF84DE5F73E}" srcOrd="0" destOrd="0" presId="urn:microsoft.com/office/officeart/2008/layout/LinedList"/>
    <dgm:cxn modelId="{5D1230B7-362B-40A4-B988-A722E3381589}" type="presOf" srcId="{06F33616-6109-41B6-9742-2BF9E5B8B50A}" destId="{BC364C95-99C5-45BC-B249-FD638DCFB848}" srcOrd="0" destOrd="0" presId="urn:microsoft.com/office/officeart/2008/layout/LinedList"/>
    <dgm:cxn modelId="{E7D411D8-3752-4374-B21A-843D2124240C}" type="presOf" srcId="{ED51CF94-BFF7-4CE1-A941-AEEBD5F07675}" destId="{FC724150-0B84-4477-A139-AEC11FE9F7A4}" srcOrd="0" destOrd="0" presId="urn:microsoft.com/office/officeart/2008/layout/LinedList"/>
    <dgm:cxn modelId="{DC0DDBDA-8ADD-47B1-AD5F-643437EB6A37}" srcId="{06F33616-6109-41B6-9742-2BF9E5B8B50A}" destId="{B85620D5-5D8B-480C-AD6D-32FB14B72890}" srcOrd="0" destOrd="0" parTransId="{5465A8C0-ACF8-49BC-90B1-5A422F8AFAE8}" sibTransId="{BD08BF9E-03B7-4178-86AE-1F80A98ED650}"/>
    <dgm:cxn modelId="{14377D49-A7B0-49EC-B2CC-89E53257CAEA}" type="presParOf" srcId="{6751D294-D532-4438-BEC2-EF6BAF6FDA15}" destId="{5F3DF134-941B-40F5-8E7C-7684046BD0FB}" srcOrd="0" destOrd="0" presId="urn:microsoft.com/office/officeart/2008/layout/LinedList"/>
    <dgm:cxn modelId="{84468210-DABE-463D-960F-7347495A303F}" type="presParOf" srcId="{6751D294-D532-4438-BEC2-EF6BAF6FDA15}" destId="{4C1D9A0F-7FB0-4C2E-B815-1BE1E336BB78}" srcOrd="1" destOrd="0" presId="urn:microsoft.com/office/officeart/2008/layout/LinedList"/>
    <dgm:cxn modelId="{5542BECF-8BED-4CF0-8820-61AAF8998579}" type="presParOf" srcId="{4C1D9A0F-7FB0-4C2E-B815-1BE1E336BB78}" destId="{BC364C95-99C5-45BC-B249-FD638DCFB848}" srcOrd="0" destOrd="0" presId="urn:microsoft.com/office/officeart/2008/layout/LinedList"/>
    <dgm:cxn modelId="{959EFAAB-9332-4DEF-A8BF-707EC47E25DE}" type="presParOf" srcId="{4C1D9A0F-7FB0-4C2E-B815-1BE1E336BB78}" destId="{FD4B07FF-2FFF-4C70-BE6C-768F8703964F}" srcOrd="1" destOrd="0" presId="urn:microsoft.com/office/officeart/2008/layout/LinedList"/>
    <dgm:cxn modelId="{A63E106F-670E-4CBC-8134-B039433F8DCC}" type="presParOf" srcId="{FD4B07FF-2FFF-4C70-BE6C-768F8703964F}" destId="{8B3E5EAC-FE89-4362-A689-26B5273ECB84}" srcOrd="0" destOrd="0" presId="urn:microsoft.com/office/officeart/2008/layout/LinedList"/>
    <dgm:cxn modelId="{D4E8384D-9FAC-47EB-8548-E9854E1E4877}" type="presParOf" srcId="{FD4B07FF-2FFF-4C70-BE6C-768F8703964F}" destId="{EB5C9B54-83D1-41D4-BA76-167D51B8AFF5}" srcOrd="1" destOrd="0" presId="urn:microsoft.com/office/officeart/2008/layout/LinedList"/>
    <dgm:cxn modelId="{A34F2709-6C5C-4AF6-80F4-605F9066FB15}" type="presParOf" srcId="{EB5C9B54-83D1-41D4-BA76-167D51B8AFF5}" destId="{DAF41A05-0337-4085-A408-6401A024EEDA}" srcOrd="0" destOrd="0" presId="urn:microsoft.com/office/officeart/2008/layout/LinedList"/>
    <dgm:cxn modelId="{32D7FD7F-17BC-473A-ACB7-5A16E1E5C5DB}" type="presParOf" srcId="{EB5C9B54-83D1-41D4-BA76-167D51B8AFF5}" destId="{AB3CFD51-D96F-4E05-B630-DAF84DE5F73E}" srcOrd="1" destOrd="0" presId="urn:microsoft.com/office/officeart/2008/layout/LinedList"/>
    <dgm:cxn modelId="{30D95FFC-1CF6-4D05-9E44-34FA10BA3CC8}" type="presParOf" srcId="{EB5C9B54-83D1-41D4-BA76-167D51B8AFF5}" destId="{61D76BB1-AE3B-4490-B8AF-14D71C240831}" srcOrd="2" destOrd="0" presId="urn:microsoft.com/office/officeart/2008/layout/LinedList"/>
    <dgm:cxn modelId="{DC7865F0-172D-4C9D-AC12-C7775C5379D0}" type="presParOf" srcId="{FD4B07FF-2FFF-4C70-BE6C-768F8703964F}" destId="{DB8369AE-14AF-47DA-8C12-8FAC2B01854A}" srcOrd="2" destOrd="0" presId="urn:microsoft.com/office/officeart/2008/layout/LinedList"/>
    <dgm:cxn modelId="{D74879A2-CA7D-4D52-941D-19A85E662E61}" type="presParOf" srcId="{FD4B07FF-2FFF-4C70-BE6C-768F8703964F}" destId="{CE7CA7F3-5BFA-48B5-AF5A-8AD6D50CEC5F}" srcOrd="3" destOrd="0" presId="urn:microsoft.com/office/officeart/2008/layout/LinedList"/>
    <dgm:cxn modelId="{F1552DA4-493D-490B-A4E4-4156EA76B278}" type="presParOf" srcId="{FD4B07FF-2FFF-4C70-BE6C-768F8703964F}" destId="{608B36E4-E298-455F-8B46-2EB30AF29FA4}" srcOrd="4" destOrd="0" presId="urn:microsoft.com/office/officeart/2008/layout/LinedList"/>
    <dgm:cxn modelId="{8072DF19-B34C-4F5B-A715-DFE4908E7345}" type="presParOf" srcId="{608B36E4-E298-455F-8B46-2EB30AF29FA4}" destId="{FF6BA878-0131-4AF7-8580-6340F7D7019D}" srcOrd="0" destOrd="0" presId="urn:microsoft.com/office/officeart/2008/layout/LinedList"/>
    <dgm:cxn modelId="{C655AA5B-8C18-4BCA-A522-B96F3805EC4A}" type="presParOf" srcId="{608B36E4-E298-455F-8B46-2EB30AF29FA4}" destId="{FC724150-0B84-4477-A139-AEC11FE9F7A4}" srcOrd="1" destOrd="0" presId="urn:microsoft.com/office/officeart/2008/layout/LinedList"/>
    <dgm:cxn modelId="{7C8366A4-59DC-4D3E-91CE-F1162844FCDD}" type="presParOf" srcId="{608B36E4-E298-455F-8B46-2EB30AF29FA4}" destId="{9F548855-C063-403D-8D77-586ECBF603B8}" srcOrd="2" destOrd="0" presId="urn:microsoft.com/office/officeart/2008/layout/LinedList"/>
    <dgm:cxn modelId="{928AB0B6-BCB6-48B6-854C-C7B149D66821}" type="presParOf" srcId="{FD4B07FF-2FFF-4C70-BE6C-768F8703964F}" destId="{DAB4EE2C-8401-4788-9FD5-015AAB880DC9}" srcOrd="5" destOrd="0" presId="urn:microsoft.com/office/officeart/2008/layout/LinedList"/>
    <dgm:cxn modelId="{37BA9489-A489-4935-9A26-05A5D3666C87}" type="presParOf" srcId="{FD4B07FF-2FFF-4C70-BE6C-768F8703964F}" destId="{F00F8779-9FD8-4D01-ABCD-C3BB0C6C836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ACD04FD-0470-426A-B4C0-0E54200CBC1F}"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FA2C4BC6-1BD2-46BF-9CFF-1BF4A5D5EDC6}">
      <dgm:prSet custT="1"/>
      <dgm:spPr/>
      <dgm:t>
        <a:bodyPr/>
        <a:lstStyle/>
        <a:p>
          <a:pPr rtl="0"/>
          <a:r>
            <a:rPr lang="en-US" sz="2000" dirty="0">
              <a:latin typeface="Trebuchet MS" panose="020B0603020202020204" pitchFamily="34" charset="0"/>
            </a:rPr>
            <a:t>Statistical methods are utilized for summarizing data appropriately for making objective judgements </a:t>
          </a:r>
        </a:p>
      </dgm:t>
    </dgm:pt>
    <dgm:pt modelId="{E1FB89CA-AFFF-4415-BA9D-5EDFCD28754F}" type="parTrans" cxnId="{04E59A2D-01EA-44E0-B7EF-0D6212CAFC75}">
      <dgm:prSet/>
      <dgm:spPr/>
      <dgm:t>
        <a:bodyPr/>
        <a:lstStyle/>
        <a:p>
          <a:endParaRPr lang="en-US" sz="2000">
            <a:latin typeface="Trebuchet MS" panose="020B0603020202020204" pitchFamily="34" charset="0"/>
          </a:endParaRPr>
        </a:p>
      </dgm:t>
    </dgm:pt>
    <dgm:pt modelId="{BF50A5F0-A60B-4822-9289-1DF81BD75E0A}" type="sibTrans" cxnId="{04E59A2D-01EA-44E0-B7EF-0D6212CAFC75}">
      <dgm:prSet/>
      <dgm:spPr/>
      <dgm:t>
        <a:bodyPr/>
        <a:lstStyle/>
        <a:p>
          <a:endParaRPr lang="en-US" sz="2000">
            <a:latin typeface="Trebuchet MS" panose="020B0603020202020204" pitchFamily="34" charset="0"/>
          </a:endParaRPr>
        </a:p>
      </dgm:t>
    </dgm:pt>
    <dgm:pt modelId="{9C8B8E0C-0D37-4DB2-859C-A2E0C67047D1}">
      <dgm:prSet custT="1"/>
      <dgm:spPr/>
      <dgm:t>
        <a:bodyPr/>
        <a:lstStyle/>
        <a:p>
          <a:pPr rtl="0"/>
          <a:r>
            <a:rPr lang="en-US" sz="2000" dirty="0">
              <a:latin typeface="Trebuchet MS" panose="020B0603020202020204" pitchFamily="34" charset="0"/>
            </a:rPr>
            <a:t>Statistical methods are used for the evaluation of precision, accuracy, LOD, LOQ, bias and measurement uncertainty.</a:t>
          </a:r>
        </a:p>
      </dgm:t>
    </dgm:pt>
    <dgm:pt modelId="{6D3BDCFC-5ED9-475B-A7EA-5FD86DE1C814}" type="parTrans" cxnId="{C7333079-F0B2-4740-9A44-80D68BD4F1C1}">
      <dgm:prSet/>
      <dgm:spPr/>
      <dgm:t>
        <a:bodyPr/>
        <a:lstStyle/>
        <a:p>
          <a:endParaRPr lang="en-US" sz="2000">
            <a:latin typeface="Trebuchet MS" panose="020B0603020202020204" pitchFamily="34" charset="0"/>
          </a:endParaRPr>
        </a:p>
      </dgm:t>
    </dgm:pt>
    <dgm:pt modelId="{0F6FEF5D-009B-465F-B3C7-4E422916A5AE}" type="sibTrans" cxnId="{C7333079-F0B2-4740-9A44-80D68BD4F1C1}">
      <dgm:prSet/>
      <dgm:spPr/>
      <dgm:t>
        <a:bodyPr/>
        <a:lstStyle/>
        <a:p>
          <a:endParaRPr lang="en-US" sz="2000">
            <a:latin typeface="Trebuchet MS" panose="020B0603020202020204" pitchFamily="34" charset="0"/>
          </a:endParaRPr>
        </a:p>
      </dgm:t>
    </dgm:pt>
    <dgm:pt modelId="{096B666B-8551-42F7-BB60-908DFD321E9E}" type="pres">
      <dgm:prSet presAssocID="{5ACD04FD-0470-426A-B4C0-0E54200CBC1F}" presName="linear" presStyleCnt="0">
        <dgm:presLayoutVars>
          <dgm:animLvl val="lvl"/>
          <dgm:resizeHandles val="exact"/>
        </dgm:presLayoutVars>
      </dgm:prSet>
      <dgm:spPr/>
    </dgm:pt>
    <dgm:pt modelId="{73520BCB-58F4-4000-8F05-67EB4FA2C6B6}" type="pres">
      <dgm:prSet presAssocID="{FA2C4BC6-1BD2-46BF-9CFF-1BF4A5D5EDC6}" presName="parentText" presStyleLbl="node1" presStyleIdx="0" presStyleCnt="2">
        <dgm:presLayoutVars>
          <dgm:chMax val="0"/>
          <dgm:bulletEnabled val="1"/>
        </dgm:presLayoutVars>
      </dgm:prSet>
      <dgm:spPr/>
    </dgm:pt>
    <dgm:pt modelId="{C8ACA8FD-1262-41F9-B62E-0B1475E9DBF1}" type="pres">
      <dgm:prSet presAssocID="{BF50A5F0-A60B-4822-9289-1DF81BD75E0A}" presName="spacer" presStyleCnt="0"/>
      <dgm:spPr/>
    </dgm:pt>
    <dgm:pt modelId="{9FD38B0D-BC53-46C6-823C-46570CC8C082}" type="pres">
      <dgm:prSet presAssocID="{9C8B8E0C-0D37-4DB2-859C-A2E0C67047D1}" presName="parentText" presStyleLbl="node1" presStyleIdx="1" presStyleCnt="2">
        <dgm:presLayoutVars>
          <dgm:chMax val="0"/>
          <dgm:bulletEnabled val="1"/>
        </dgm:presLayoutVars>
      </dgm:prSet>
      <dgm:spPr/>
    </dgm:pt>
  </dgm:ptLst>
  <dgm:cxnLst>
    <dgm:cxn modelId="{04E59A2D-01EA-44E0-B7EF-0D6212CAFC75}" srcId="{5ACD04FD-0470-426A-B4C0-0E54200CBC1F}" destId="{FA2C4BC6-1BD2-46BF-9CFF-1BF4A5D5EDC6}" srcOrd="0" destOrd="0" parTransId="{E1FB89CA-AFFF-4415-BA9D-5EDFCD28754F}" sibTransId="{BF50A5F0-A60B-4822-9289-1DF81BD75E0A}"/>
    <dgm:cxn modelId="{6F6F8B54-AB18-487D-A18E-8EE096D9F072}" type="presOf" srcId="{FA2C4BC6-1BD2-46BF-9CFF-1BF4A5D5EDC6}" destId="{73520BCB-58F4-4000-8F05-67EB4FA2C6B6}" srcOrd="0" destOrd="0" presId="urn:microsoft.com/office/officeart/2005/8/layout/vList2"/>
    <dgm:cxn modelId="{C7333079-F0B2-4740-9A44-80D68BD4F1C1}" srcId="{5ACD04FD-0470-426A-B4C0-0E54200CBC1F}" destId="{9C8B8E0C-0D37-4DB2-859C-A2E0C67047D1}" srcOrd="1" destOrd="0" parTransId="{6D3BDCFC-5ED9-475B-A7EA-5FD86DE1C814}" sibTransId="{0F6FEF5D-009B-465F-B3C7-4E422916A5AE}"/>
    <dgm:cxn modelId="{36CE8F83-8EEC-44BC-BAC3-ECEF8DB3B853}" type="presOf" srcId="{5ACD04FD-0470-426A-B4C0-0E54200CBC1F}" destId="{096B666B-8551-42F7-BB60-908DFD321E9E}" srcOrd="0" destOrd="0" presId="urn:microsoft.com/office/officeart/2005/8/layout/vList2"/>
    <dgm:cxn modelId="{71D11C9B-08BC-4F0C-8F6C-86845A39D4CC}" type="presOf" srcId="{9C8B8E0C-0D37-4DB2-859C-A2E0C67047D1}" destId="{9FD38B0D-BC53-46C6-823C-46570CC8C082}" srcOrd="0" destOrd="0" presId="urn:microsoft.com/office/officeart/2005/8/layout/vList2"/>
    <dgm:cxn modelId="{8E464025-AA90-4405-BE60-36D77094BA0C}" type="presParOf" srcId="{096B666B-8551-42F7-BB60-908DFD321E9E}" destId="{73520BCB-58F4-4000-8F05-67EB4FA2C6B6}" srcOrd="0" destOrd="0" presId="urn:microsoft.com/office/officeart/2005/8/layout/vList2"/>
    <dgm:cxn modelId="{130BBB57-A611-41D8-9E7E-85B1D2CE4927}" type="presParOf" srcId="{096B666B-8551-42F7-BB60-908DFD321E9E}" destId="{C8ACA8FD-1262-41F9-B62E-0B1475E9DBF1}" srcOrd="1" destOrd="0" presId="urn:microsoft.com/office/officeart/2005/8/layout/vList2"/>
    <dgm:cxn modelId="{7C995884-87FA-4F71-9200-E3CFEF4F7B87}" type="presParOf" srcId="{096B666B-8551-42F7-BB60-908DFD321E9E}" destId="{9FD38B0D-BC53-46C6-823C-46570CC8C08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A3A64-5AC9-4A6C-B0B6-BFC5C165FD7B}" type="doc">
      <dgm:prSet loTypeId="urn:microsoft.com/office/officeart/2008/layout/HexagonCluster" loCatId="relationship" qsTypeId="urn:microsoft.com/office/officeart/2005/8/quickstyle/simple5" qsCatId="simple" csTypeId="urn:microsoft.com/office/officeart/2005/8/colors/accent1_2" csCatId="accent1" phldr="1"/>
      <dgm:spPr/>
      <dgm:t>
        <a:bodyPr/>
        <a:lstStyle/>
        <a:p>
          <a:endParaRPr lang="en-US"/>
        </a:p>
      </dgm:t>
    </dgm:pt>
    <dgm:pt modelId="{2F8B8556-3C2D-4C0F-BCB1-CB32AEAEB39D}">
      <dgm:prSet phldrT="[Text]" custT="1"/>
      <dgm:spPr/>
      <dgm:t>
        <a:bodyPr/>
        <a:lstStyle/>
        <a:p>
          <a:r>
            <a:rPr lang="en-US" sz="2400" dirty="0">
              <a:latin typeface="Trebuchet MS" panose="020B0603020202020204" pitchFamily="34" charset="0"/>
            </a:rPr>
            <a:t>USP</a:t>
          </a:r>
        </a:p>
      </dgm:t>
    </dgm:pt>
    <dgm:pt modelId="{86B0FAE8-A9E5-4B88-A688-842A6903EB0E}" type="parTrans" cxnId="{621F4073-4060-49E3-8DF7-E7E0CAE186DE}">
      <dgm:prSet/>
      <dgm:spPr/>
      <dgm:t>
        <a:bodyPr/>
        <a:lstStyle/>
        <a:p>
          <a:endParaRPr lang="en-US"/>
        </a:p>
      </dgm:t>
    </dgm:pt>
    <dgm:pt modelId="{1DD21583-4EEB-4969-802F-B5F2511E68DF}" type="sibTrans" cxnId="{621F4073-4060-49E3-8DF7-E7E0CAE186D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80A1B36D-82D7-44DC-89C7-713F6B657318}">
      <dgm:prSet phldrT="[Text]" custT="1"/>
      <dgm:spPr/>
      <dgm:t>
        <a:bodyPr/>
        <a:lstStyle/>
        <a:p>
          <a:r>
            <a:rPr lang="en-US" sz="2400" dirty="0">
              <a:latin typeface="Trebuchet MS" panose="020B0603020202020204" pitchFamily="34" charset="0"/>
            </a:rPr>
            <a:t>OECD</a:t>
          </a:r>
        </a:p>
      </dgm:t>
    </dgm:pt>
    <dgm:pt modelId="{3272A661-7A45-4605-80B2-52AEE9DF1336}" type="parTrans" cxnId="{2B7B16FC-DDA1-4248-A728-AD0507ED6A29}">
      <dgm:prSet/>
      <dgm:spPr/>
      <dgm:t>
        <a:bodyPr/>
        <a:lstStyle/>
        <a:p>
          <a:endParaRPr lang="en-US"/>
        </a:p>
      </dgm:t>
    </dgm:pt>
    <dgm:pt modelId="{A051F705-C6C9-451B-8A57-88FECFC6E36E}" type="sibTrans" cxnId="{2B7B16FC-DDA1-4248-A728-AD0507ED6A2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FBFFEDC6-CD4E-4A4B-AC78-E03BF6E648F1}">
      <dgm:prSet phldrT="[Text]" custT="1"/>
      <dgm:spPr/>
      <dgm:t>
        <a:bodyPr/>
        <a:lstStyle/>
        <a:p>
          <a:r>
            <a:rPr lang="en-US" sz="2400" dirty="0">
              <a:latin typeface="Trebuchet MS" panose="020B0603020202020204" pitchFamily="34" charset="0"/>
            </a:rPr>
            <a:t>US FDA</a:t>
          </a:r>
        </a:p>
      </dgm:t>
    </dgm:pt>
    <dgm:pt modelId="{A2B83C2C-166D-4488-9981-B1272A7A1E76}" type="parTrans" cxnId="{394C7E08-C14E-4F91-B6FB-752C7B541085}">
      <dgm:prSet/>
      <dgm:spPr/>
      <dgm:t>
        <a:bodyPr/>
        <a:lstStyle/>
        <a:p>
          <a:endParaRPr lang="en-US"/>
        </a:p>
      </dgm:t>
    </dgm:pt>
    <dgm:pt modelId="{63946F90-393B-4603-AE29-6FE28F9905B6}" type="sibTrans" cxnId="{394C7E08-C14E-4F91-B6FB-752C7B54108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A4812FED-9B38-46A8-9E17-A75FAAD77C4B}">
      <dgm:prSet phldrT="[Text]" custT="1"/>
      <dgm:spPr/>
      <dgm:t>
        <a:bodyPr/>
        <a:lstStyle/>
        <a:p>
          <a:r>
            <a:rPr lang="en-US" sz="2400" dirty="0">
              <a:latin typeface="Trebuchet MS" panose="020B0603020202020204" pitchFamily="34" charset="0"/>
            </a:rPr>
            <a:t>ISO</a:t>
          </a:r>
        </a:p>
      </dgm:t>
    </dgm:pt>
    <dgm:pt modelId="{78944CD8-DB62-4B60-9413-0CC38FB7B6DF}" type="parTrans" cxnId="{2FE991D0-218A-43ED-BA91-57F8770850BE}">
      <dgm:prSet/>
      <dgm:spPr/>
      <dgm:t>
        <a:bodyPr/>
        <a:lstStyle/>
        <a:p>
          <a:endParaRPr lang="en-US"/>
        </a:p>
      </dgm:t>
    </dgm:pt>
    <dgm:pt modelId="{DDCDE855-0488-446D-9B97-98743EBBC1B6}" type="sibTrans" cxnId="{2FE991D0-218A-43ED-BA91-57F8770850BE}">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896AE25E-AE59-496D-AD02-3AB8AC035BA1}" type="pres">
      <dgm:prSet presAssocID="{AFEA3A64-5AC9-4A6C-B0B6-BFC5C165FD7B}" presName="Name0" presStyleCnt="0">
        <dgm:presLayoutVars>
          <dgm:chMax val="21"/>
          <dgm:chPref val="21"/>
        </dgm:presLayoutVars>
      </dgm:prSet>
      <dgm:spPr/>
    </dgm:pt>
    <dgm:pt modelId="{52F028CF-B9AF-4D36-A9E5-1861C4FDD84D}" type="pres">
      <dgm:prSet presAssocID="{2F8B8556-3C2D-4C0F-BCB1-CB32AEAEB39D}" presName="text1" presStyleCnt="0"/>
      <dgm:spPr/>
    </dgm:pt>
    <dgm:pt modelId="{B3D3B3F8-6BC6-4FBA-9EE0-A92E1A7D8122}" type="pres">
      <dgm:prSet presAssocID="{2F8B8556-3C2D-4C0F-BCB1-CB32AEAEB39D}" presName="textRepeatNode" presStyleLbl="alignNode1" presStyleIdx="0" presStyleCnt="4">
        <dgm:presLayoutVars>
          <dgm:chMax val="0"/>
          <dgm:chPref val="0"/>
          <dgm:bulletEnabled val="1"/>
        </dgm:presLayoutVars>
      </dgm:prSet>
      <dgm:spPr/>
    </dgm:pt>
    <dgm:pt modelId="{630FE281-88F5-4107-AB81-EF9F9D7E9D52}" type="pres">
      <dgm:prSet presAssocID="{2F8B8556-3C2D-4C0F-BCB1-CB32AEAEB39D}" presName="textaccent1" presStyleCnt="0"/>
      <dgm:spPr/>
    </dgm:pt>
    <dgm:pt modelId="{455EED21-F7CD-4C62-81A4-0E3B99962DEF}" type="pres">
      <dgm:prSet presAssocID="{2F8B8556-3C2D-4C0F-BCB1-CB32AEAEB39D}" presName="accentRepeatNode" presStyleLbl="solidAlignAcc1" presStyleIdx="0" presStyleCnt="8"/>
      <dgm:spPr>
        <a:noFill/>
        <a:ln>
          <a:noFill/>
        </a:ln>
      </dgm:spPr>
    </dgm:pt>
    <dgm:pt modelId="{A0B8D257-83F9-4258-B297-296D8D2E9B88}" type="pres">
      <dgm:prSet presAssocID="{1DD21583-4EEB-4969-802F-B5F2511E68DF}" presName="image1" presStyleCnt="0"/>
      <dgm:spPr/>
    </dgm:pt>
    <dgm:pt modelId="{0EDD7D21-805A-45A4-A458-271CF5CE2661}" type="pres">
      <dgm:prSet presAssocID="{1DD21583-4EEB-4969-802F-B5F2511E68DF}" presName="imageRepeatNode" presStyleLbl="alignAcc1" presStyleIdx="0" presStyleCnt="4"/>
      <dgm:spPr/>
    </dgm:pt>
    <dgm:pt modelId="{EBE3D8B9-1E1C-47F7-84E7-16DCA81D96B8}" type="pres">
      <dgm:prSet presAssocID="{1DD21583-4EEB-4969-802F-B5F2511E68DF}" presName="imageaccent1" presStyleCnt="0"/>
      <dgm:spPr/>
    </dgm:pt>
    <dgm:pt modelId="{0005A56D-268C-46D6-B75D-31F5E9173896}" type="pres">
      <dgm:prSet presAssocID="{1DD21583-4EEB-4969-802F-B5F2511E68DF}" presName="accentRepeatNode" presStyleLbl="solidAlignAcc1" presStyleIdx="1" presStyleCnt="8"/>
      <dgm:spPr>
        <a:noFill/>
        <a:ln>
          <a:noFill/>
        </a:ln>
      </dgm:spPr>
    </dgm:pt>
    <dgm:pt modelId="{21003513-78B8-4CD0-8BE6-1BD8ED4461FE}" type="pres">
      <dgm:prSet presAssocID="{80A1B36D-82D7-44DC-89C7-713F6B657318}" presName="text2" presStyleCnt="0"/>
      <dgm:spPr/>
    </dgm:pt>
    <dgm:pt modelId="{D19FDB51-4CA8-40D8-9EAF-93E0062FF24A}" type="pres">
      <dgm:prSet presAssocID="{80A1B36D-82D7-44DC-89C7-713F6B657318}" presName="textRepeatNode" presStyleLbl="alignNode1" presStyleIdx="1" presStyleCnt="4">
        <dgm:presLayoutVars>
          <dgm:chMax val="0"/>
          <dgm:chPref val="0"/>
          <dgm:bulletEnabled val="1"/>
        </dgm:presLayoutVars>
      </dgm:prSet>
      <dgm:spPr/>
    </dgm:pt>
    <dgm:pt modelId="{7224E97B-F3AA-45A2-9D1D-6E3C45A559B4}" type="pres">
      <dgm:prSet presAssocID="{80A1B36D-82D7-44DC-89C7-713F6B657318}" presName="textaccent2" presStyleCnt="0"/>
      <dgm:spPr/>
    </dgm:pt>
    <dgm:pt modelId="{335A6757-E6EB-4A18-B8E4-5C2456BAE553}" type="pres">
      <dgm:prSet presAssocID="{80A1B36D-82D7-44DC-89C7-713F6B657318}" presName="accentRepeatNode" presStyleLbl="solidAlignAcc1" presStyleIdx="2" presStyleCnt="8"/>
      <dgm:spPr>
        <a:noFill/>
        <a:ln>
          <a:noFill/>
        </a:ln>
      </dgm:spPr>
    </dgm:pt>
    <dgm:pt modelId="{673719DA-2C81-43FF-B1A1-FE45684BC57B}" type="pres">
      <dgm:prSet presAssocID="{A051F705-C6C9-451B-8A57-88FECFC6E36E}" presName="image2" presStyleCnt="0"/>
      <dgm:spPr/>
    </dgm:pt>
    <dgm:pt modelId="{B4F20AB1-6976-44EA-8627-A206D40D1B11}" type="pres">
      <dgm:prSet presAssocID="{A051F705-C6C9-451B-8A57-88FECFC6E36E}" presName="imageRepeatNode" presStyleLbl="alignAcc1" presStyleIdx="1" presStyleCnt="4"/>
      <dgm:spPr/>
    </dgm:pt>
    <dgm:pt modelId="{EE55C4EB-389A-4A5E-B85A-D5FF743BB6A8}" type="pres">
      <dgm:prSet presAssocID="{A051F705-C6C9-451B-8A57-88FECFC6E36E}" presName="imageaccent2" presStyleCnt="0"/>
      <dgm:spPr/>
    </dgm:pt>
    <dgm:pt modelId="{E08AB003-9455-4A23-9003-0E717E406101}" type="pres">
      <dgm:prSet presAssocID="{A051F705-C6C9-451B-8A57-88FECFC6E36E}" presName="accentRepeatNode" presStyleLbl="solidAlignAcc1" presStyleIdx="3" presStyleCnt="8"/>
      <dgm:spPr>
        <a:noFill/>
        <a:ln>
          <a:noFill/>
        </a:ln>
      </dgm:spPr>
    </dgm:pt>
    <dgm:pt modelId="{D8D330F8-553B-4369-B283-A837EB06571B}" type="pres">
      <dgm:prSet presAssocID="{FBFFEDC6-CD4E-4A4B-AC78-E03BF6E648F1}" presName="text3" presStyleCnt="0"/>
      <dgm:spPr/>
    </dgm:pt>
    <dgm:pt modelId="{CD5560AA-3187-4C29-89E2-E459CDE1E0D9}" type="pres">
      <dgm:prSet presAssocID="{FBFFEDC6-CD4E-4A4B-AC78-E03BF6E648F1}" presName="textRepeatNode" presStyleLbl="alignNode1" presStyleIdx="2" presStyleCnt="4">
        <dgm:presLayoutVars>
          <dgm:chMax val="0"/>
          <dgm:chPref val="0"/>
          <dgm:bulletEnabled val="1"/>
        </dgm:presLayoutVars>
      </dgm:prSet>
      <dgm:spPr/>
    </dgm:pt>
    <dgm:pt modelId="{8ABD8CC9-4B14-49C5-B75F-502D35D766E2}" type="pres">
      <dgm:prSet presAssocID="{FBFFEDC6-CD4E-4A4B-AC78-E03BF6E648F1}" presName="textaccent3" presStyleCnt="0"/>
      <dgm:spPr/>
    </dgm:pt>
    <dgm:pt modelId="{C67D1057-316A-444B-AA89-76A68EBDF2E8}" type="pres">
      <dgm:prSet presAssocID="{FBFFEDC6-CD4E-4A4B-AC78-E03BF6E648F1}" presName="accentRepeatNode" presStyleLbl="solidAlignAcc1" presStyleIdx="4" presStyleCnt="8"/>
      <dgm:spPr>
        <a:noFill/>
        <a:ln>
          <a:noFill/>
        </a:ln>
      </dgm:spPr>
    </dgm:pt>
    <dgm:pt modelId="{4B4CD0CB-2794-45C9-A8DD-D6FCFAA89675}" type="pres">
      <dgm:prSet presAssocID="{63946F90-393B-4603-AE29-6FE28F9905B6}" presName="image3" presStyleCnt="0"/>
      <dgm:spPr/>
    </dgm:pt>
    <dgm:pt modelId="{5763AA3D-5C4C-4034-A44C-8403E82CE984}" type="pres">
      <dgm:prSet presAssocID="{63946F90-393B-4603-AE29-6FE28F9905B6}" presName="imageRepeatNode" presStyleLbl="alignAcc1" presStyleIdx="2" presStyleCnt="4"/>
      <dgm:spPr/>
    </dgm:pt>
    <dgm:pt modelId="{738AEFD6-432B-4A62-BC0A-1207CC318761}" type="pres">
      <dgm:prSet presAssocID="{63946F90-393B-4603-AE29-6FE28F9905B6}" presName="imageaccent3" presStyleCnt="0"/>
      <dgm:spPr/>
    </dgm:pt>
    <dgm:pt modelId="{C44BD951-DC50-4819-87C0-CF16F18AB46D}" type="pres">
      <dgm:prSet presAssocID="{63946F90-393B-4603-AE29-6FE28F9905B6}" presName="accentRepeatNode" presStyleLbl="solidAlignAcc1" presStyleIdx="5" presStyleCnt="8"/>
      <dgm:spPr>
        <a:noFill/>
        <a:ln>
          <a:noFill/>
        </a:ln>
      </dgm:spPr>
    </dgm:pt>
    <dgm:pt modelId="{21F6DA62-4328-4E33-995F-2B85228D7A3E}" type="pres">
      <dgm:prSet presAssocID="{A4812FED-9B38-46A8-9E17-A75FAAD77C4B}" presName="text4" presStyleCnt="0"/>
      <dgm:spPr/>
    </dgm:pt>
    <dgm:pt modelId="{DCAF4A7B-9FBE-4268-A93B-3465B1D639D1}" type="pres">
      <dgm:prSet presAssocID="{A4812FED-9B38-46A8-9E17-A75FAAD77C4B}" presName="textRepeatNode" presStyleLbl="alignNode1" presStyleIdx="3" presStyleCnt="4">
        <dgm:presLayoutVars>
          <dgm:chMax val="0"/>
          <dgm:chPref val="0"/>
          <dgm:bulletEnabled val="1"/>
        </dgm:presLayoutVars>
      </dgm:prSet>
      <dgm:spPr/>
    </dgm:pt>
    <dgm:pt modelId="{B1EF9C9F-0351-4069-9685-2ED7824AD0EB}" type="pres">
      <dgm:prSet presAssocID="{A4812FED-9B38-46A8-9E17-A75FAAD77C4B}" presName="textaccent4" presStyleCnt="0"/>
      <dgm:spPr/>
    </dgm:pt>
    <dgm:pt modelId="{07D95C70-86AF-4702-B5D5-61CC945AF671}" type="pres">
      <dgm:prSet presAssocID="{A4812FED-9B38-46A8-9E17-A75FAAD77C4B}" presName="accentRepeatNode" presStyleLbl="solidAlignAcc1" presStyleIdx="6" presStyleCnt="8"/>
      <dgm:spPr>
        <a:noFill/>
        <a:ln>
          <a:noFill/>
        </a:ln>
      </dgm:spPr>
    </dgm:pt>
    <dgm:pt modelId="{CB5114A5-CEF3-4724-8437-730BB383B0A3}" type="pres">
      <dgm:prSet presAssocID="{DDCDE855-0488-446D-9B97-98743EBBC1B6}" presName="image4" presStyleCnt="0"/>
      <dgm:spPr/>
    </dgm:pt>
    <dgm:pt modelId="{CF14CE21-B635-4FC4-BD48-74C747F4A2E8}" type="pres">
      <dgm:prSet presAssocID="{DDCDE855-0488-446D-9B97-98743EBBC1B6}" presName="imageRepeatNode" presStyleLbl="alignAcc1" presStyleIdx="3" presStyleCnt="4"/>
      <dgm:spPr/>
    </dgm:pt>
    <dgm:pt modelId="{D83E89DE-B06D-4A27-B45F-06A106DE6469}" type="pres">
      <dgm:prSet presAssocID="{DDCDE855-0488-446D-9B97-98743EBBC1B6}" presName="imageaccent4" presStyleCnt="0"/>
      <dgm:spPr/>
    </dgm:pt>
    <dgm:pt modelId="{1E52FF70-3F5E-4FC2-A11B-D6EBE106335C}" type="pres">
      <dgm:prSet presAssocID="{DDCDE855-0488-446D-9B97-98743EBBC1B6}" presName="accentRepeatNode" presStyleLbl="solidAlignAcc1" presStyleIdx="7" presStyleCnt="8"/>
      <dgm:spPr>
        <a:noFill/>
        <a:ln>
          <a:noFill/>
        </a:ln>
      </dgm:spPr>
    </dgm:pt>
  </dgm:ptLst>
  <dgm:cxnLst>
    <dgm:cxn modelId="{394C7E08-C14E-4F91-B6FB-752C7B541085}" srcId="{AFEA3A64-5AC9-4A6C-B0B6-BFC5C165FD7B}" destId="{FBFFEDC6-CD4E-4A4B-AC78-E03BF6E648F1}" srcOrd="2" destOrd="0" parTransId="{A2B83C2C-166D-4488-9981-B1272A7A1E76}" sibTransId="{63946F90-393B-4603-AE29-6FE28F9905B6}"/>
    <dgm:cxn modelId="{29D70364-758E-43EE-91DA-1E9AE5CDAD47}" type="presOf" srcId="{A051F705-C6C9-451B-8A57-88FECFC6E36E}" destId="{B4F20AB1-6976-44EA-8627-A206D40D1B11}" srcOrd="0" destOrd="0" presId="urn:microsoft.com/office/officeart/2008/layout/HexagonCluster"/>
    <dgm:cxn modelId="{621F4073-4060-49E3-8DF7-E7E0CAE186DE}" srcId="{AFEA3A64-5AC9-4A6C-B0B6-BFC5C165FD7B}" destId="{2F8B8556-3C2D-4C0F-BCB1-CB32AEAEB39D}" srcOrd="0" destOrd="0" parTransId="{86B0FAE8-A9E5-4B88-A688-842A6903EB0E}" sibTransId="{1DD21583-4EEB-4969-802F-B5F2511E68DF}"/>
    <dgm:cxn modelId="{816DAD53-72C8-4F8D-AF7F-77E3F469ACB8}" type="presOf" srcId="{AFEA3A64-5AC9-4A6C-B0B6-BFC5C165FD7B}" destId="{896AE25E-AE59-496D-AD02-3AB8AC035BA1}" srcOrd="0" destOrd="0" presId="urn:microsoft.com/office/officeart/2008/layout/HexagonCluster"/>
    <dgm:cxn modelId="{DAC96A7A-E591-4F9F-B1AA-46B1BB2DBAA2}" type="presOf" srcId="{80A1B36D-82D7-44DC-89C7-713F6B657318}" destId="{D19FDB51-4CA8-40D8-9EAF-93E0062FF24A}" srcOrd="0" destOrd="0" presId="urn:microsoft.com/office/officeart/2008/layout/HexagonCluster"/>
    <dgm:cxn modelId="{CB8DDA7B-B31F-4C57-86C3-FA9BC09ACEDF}" type="presOf" srcId="{A4812FED-9B38-46A8-9E17-A75FAAD77C4B}" destId="{DCAF4A7B-9FBE-4268-A93B-3465B1D639D1}" srcOrd="0" destOrd="0" presId="urn:microsoft.com/office/officeart/2008/layout/HexagonCluster"/>
    <dgm:cxn modelId="{7EAC089B-6C10-46FC-BBC9-BF7AD0516867}" type="presOf" srcId="{FBFFEDC6-CD4E-4A4B-AC78-E03BF6E648F1}" destId="{CD5560AA-3187-4C29-89E2-E459CDE1E0D9}" srcOrd="0" destOrd="0" presId="urn:microsoft.com/office/officeart/2008/layout/HexagonCluster"/>
    <dgm:cxn modelId="{7049669F-A382-4FDF-A53C-8E5813FFCB70}" type="presOf" srcId="{63946F90-393B-4603-AE29-6FE28F9905B6}" destId="{5763AA3D-5C4C-4034-A44C-8403E82CE984}" srcOrd="0" destOrd="0" presId="urn:microsoft.com/office/officeart/2008/layout/HexagonCluster"/>
    <dgm:cxn modelId="{86087EB5-43BA-49B1-8E53-BB93E74532E2}" type="presOf" srcId="{2F8B8556-3C2D-4C0F-BCB1-CB32AEAEB39D}" destId="{B3D3B3F8-6BC6-4FBA-9EE0-A92E1A7D8122}" srcOrd="0" destOrd="0" presId="urn:microsoft.com/office/officeart/2008/layout/HexagonCluster"/>
    <dgm:cxn modelId="{D456D0C6-FEE9-4237-91B3-D52C99347D3E}" type="presOf" srcId="{1DD21583-4EEB-4969-802F-B5F2511E68DF}" destId="{0EDD7D21-805A-45A4-A458-271CF5CE2661}" srcOrd="0" destOrd="0" presId="urn:microsoft.com/office/officeart/2008/layout/HexagonCluster"/>
    <dgm:cxn modelId="{2FE991D0-218A-43ED-BA91-57F8770850BE}" srcId="{AFEA3A64-5AC9-4A6C-B0B6-BFC5C165FD7B}" destId="{A4812FED-9B38-46A8-9E17-A75FAAD77C4B}" srcOrd="3" destOrd="0" parTransId="{78944CD8-DB62-4B60-9413-0CC38FB7B6DF}" sibTransId="{DDCDE855-0488-446D-9B97-98743EBBC1B6}"/>
    <dgm:cxn modelId="{8DC8EAF6-B0C5-4B20-8776-7350E82B1FB9}" type="presOf" srcId="{DDCDE855-0488-446D-9B97-98743EBBC1B6}" destId="{CF14CE21-B635-4FC4-BD48-74C747F4A2E8}" srcOrd="0" destOrd="0" presId="urn:microsoft.com/office/officeart/2008/layout/HexagonCluster"/>
    <dgm:cxn modelId="{2B7B16FC-DDA1-4248-A728-AD0507ED6A29}" srcId="{AFEA3A64-5AC9-4A6C-B0B6-BFC5C165FD7B}" destId="{80A1B36D-82D7-44DC-89C7-713F6B657318}" srcOrd="1" destOrd="0" parTransId="{3272A661-7A45-4605-80B2-52AEE9DF1336}" sibTransId="{A051F705-C6C9-451B-8A57-88FECFC6E36E}"/>
    <dgm:cxn modelId="{D955C0E3-780E-4D39-960C-78E7F44B626F}" type="presParOf" srcId="{896AE25E-AE59-496D-AD02-3AB8AC035BA1}" destId="{52F028CF-B9AF-4D36-A9E5-1861C4FDD84D}" srcOrd="0" destOrd="0" presId="urn:microsoft.com/office/officeart/2008/layout/HexagonCluster"/>
    <dgm:cxn modelId="{E869E82E-E214-4BAF-9C39-EB2793792D14}" type="presParOf" srcId="{52F028CF-B9AF-4D36-A9E5-1861C4FDD84D}" destId="{B3D3B3F8-6BC6-4FBA-9EE0-A92E1A7D8122}" srcOrd="0" destOrd="0" presId="urn:microsoft.com/office/officeart/2008/layout/HexagonCluster"/>
    <dgm:cxn modelId="{235CB9CC-F782-43D4-B7C7-D4A154711C6A}" type="presParOf" srcId="{896AE25E-AE59-496D-AD02-3AB8AC035BA1}" destId="{630FE281-88F5-4107-AB81-EF9F9D7E9D52}" srcOrd="1" destOrd="0" presId="urn:microsoft.com/office/officeart/2008/layout/HexagonCluster"/>
    <dgm:cxn modelId="{FF2C3CD3-84BC-4837-A146-69B68C2210E2}" type="presParOf" srcId="{630FE281-88F5-4107-AB81-EF9F9D7E9D52}" destId="{455EED21-F7CD-4C62-81A4-0E3B99962DEF}" srcOrd="0" destOrd="0" presId="urn:microsoft.com/office/officeart/2008/layout/HexagonCluster"/>
    <dgm:cxn modelId="{86F5A446-1455-4A40-8F37-A8D545CBC385}" type="presParOf" srcId="{896AE25E-AE59-496D-AD02-3AB8AC035BA1}" destId="{A0B8D257-83F9-4258-B297-296D8D2E9B88}" srcOrd="2" destOrd="0" presId="urn:microsoft.com/office/officeart/2008/layout/HexagonCluster"/>
    <dgm:cxn modelId="{9D1083F5-06AD-4A62-A824-3351F4FFDFD0}" type="presParOf" srcId="{A0B8D257-83F9-4258-B297-296D8D2E9B88}" destId="{0EDD7D21-805A-45A4-A458-271CF5CE2661}" srcOrd="0" destOrd="0" presId="urn:microsoft.com/office/officeart/2008/layout/HexagonCluster"/>
    <dgm:cxn modelId="{5F2D2F8D-6ABE-40C2-8077-A1102F03B60C}" type="presParOf" srcId="{896AE25E-AE59-496D-AD02-3AB8AC035BA1}" destId="{EBE3D8B9-1E1C-47F7-84E7-16DCA81D96B8}" srcOrd="3" destOrd="0" presId="urn:microsoft.com/office/officeart/2008/layout/HexagonCluster"/>
    <dgm:cxn modelId="{1081E580-94C0-4BBA-B2CE-18EF6B30F9EF}" type="presParOf" srcId="{EBE3D8B9-1E1C-47F7-84E7-16DCA81D96B8}" destId="{0005A56D-268C-46D6-B75D-31F5E9173896}" srcOrd="0" destOrd="0" presId="urn:microsoft.com/office/officeart/2008/layout/HexagonCluster"/>
    <dgm:cxn modelId="{BCB8A3C2-8350-4EB9-BDEB-7B7F6D568E35}" type="presParOf" srcId="{896AE25E-AE59-496D-AD02-3AB8AC035BA1}" destId="{21003513-78B8-4CD0-8BE6-1BD8ED4461FE}" srcOrd="4" destOrd="0" presId="urn:microsoft.com/office/officeart/2008/layout/HexagonCluster"/>
    <dgm:cxn modelId="{3DB91489-23FD-463F-B343-68EF3AE93140}" type="presParOf" srcId="{21003513-78B8-4CD0-8BE6-1BD8ED4461FE}" destId="{D19FDB51-4CA8-40D8-9EAF-93E0062FF24A}" srcOrd="0" destOrd="0" presId="urn:microsoft.com/office/officeart/2008/layout/HexagonCluster"/>
    <dgm:cxn modelId="{F4ABB1D7-D95F-4E95-8BB1-50D21D2946FA}" type="presParOf" srcId="{896AE25E-AE59-496D-AD02-3AB8AC035BA1}" destId="{7224E97B-F3AA-45A2-9D1D-6E3C45A559B4}" srcOrd="5" destOrd="0" presId="urn:microsoft.com/office/officeart/2008/layout/HexagonCluster"/>
    <dgm:cxn modelId="{128EBBF9-0400-4DA9-8901-9AC289A36126}" type="presParOf" srcId="{7224E97B-F3AA-45A2-9D1D-6E3C45A559B4}" destId="{335A6757-E6EB-4A18-B8E4-5C2456BAE553}" srcOrd="0" destOrd="0" presId="urn:microsoft.com/office/officeart/2008/layout/HexagonCluster"/>
    <dgm:cxn modelId="{8D2DDF02-01AB-4B34-9B0F-27590A1CA262}" type="presParOf" srcId="{896AE25E-AE59-496D-AD02-3AB8AC035BA1}" destId="{673719DA-2C81-43FF-B1A1-FE45684BC57B}" srcOrd="6" destOrd="0" presId="urn:microsoft.com/office/officeart/2008/layout/HexagonCluster"/>
    <dgm:cxn modelId="{043B59F4-EC04-4281-8792-E59D6748A0E7}" type="presParOf" srcId="{673719DA-2C81-43FF-B1A1-FE45684BC57B}" destId="{B4F20AB1-6976-44EA-8627-A206D40D1B11}" srcOrd="0" destOrd="0" presId="urn:microsoft.com/office/officeart/2008/layout/HexagonCluster"/>
    <dgm:cxn modelId="{9CC04250-53A8-45A9-94E2-8A3846631375}" type="presParOf" srcId="{896AE25E-AE59-496D-AD02-3AB8AC035BA1}" destId="{EE55C4EB-389A-4A5E-B85A-D5FF743BB6A8}" srcOrd="7" destOrd="0" presId="urn:microsoft.com/office/officeart/2008/layout/HexagonCluster"/>
    <dgm:cxn modelId="{4D548086-6C5F-4B0F-8B64-50AF52435B3D}" type="presParOf" srcId="{EE55C4EB-389A-4A5E-B85A-D5FF743BB6A8}" destId="{E08AB003-9455-4A23-9003-0E717E406101}" srcOrd="0" destOrd="0" presId="urn:microsoft.com/office/officeart/2008/layout/HexagonCluster"/>
    <dgm:cxn modelId="{942E10CA-B518-4419-9C6E-D04E7A69565C}" type="presParOf" srcId="{896AE25E-AE59-496D-AD02-3AB8AC035BA1}" destId="{D8D330F8-553B-4369-B283-A837EB06571B}" srcOrd="8" destOrd="0" presId="urn:microsoft.com/office/officeart/2008/layout/HexagonCluster"/>
    <dgm:cxn modelId="{52AC7271-A930-4FB0-BF56-3F6EA6CDD967}" type="presParOf" srcId="{D8D330F8-553B-4369-B283-A837EB06571B}" destId="{CD5560AA-3187-4C29-89E2-E459CDE1E0D9}" srcOrd="0" destOrd="0" presId="urn:microsoft.com/office/officeart/2008/layout/HexagonCluster"/>
    <dgm:cxn modelId="{265BFE22-F4BA-4045-B163-5B5BDD51CBF9}" type="presParOf" srcId="{896AE25E-AE59-496D-AD02-3AB8AC035BA1}" destId="{8ABD8CC9-4B14-49C5-B75F-502D35D766E2}" srcOrd="9" destOrd="0" presId="urn:microsoft.com/office/officeart/2008/layout/HexagonCluster"/>
    <dgm:cxn modelId="{AA35E41B-CB44-4A5A-BA73-38F5B06F3E57}" type="presParOf" srcId="{8ABD8CC9-4B14-49C5-B75F-502D35D766E2}" destId="{C67D1057-316A-444B-AA89-76A68EBDF2E8}" srcOrd="0" destOrd="0" presId="urn:microsoft.com/office/officeart/2008/layout/HexagonCluster"/>
    <dgm:cxn modelId="{284A5FFB-3550-4DEB-9750-8FA5494F5087}" type="presParOf" srcId="{896AE25E-AE59-496D-AD02-3AB8AC035BA1}" destId="{4B4CD0CB-2794-45C9-A8DD-D6FCFAA89675}" srcOrd="10" destOrd="0" presId="urn:microsoft.com/office/officeart/2008/layout/HexagonCluster"/>
    <dgm:cxn modelId="{1A2A2539-EF98-4265-8BDB-3F498F28D372}" type="presParOf" srcId="{4B4CD0CB-2794-45C9-A8DD-D6FCFAA89675}" destId="{5763AA3D-5C4C-4034-A44C-8403E82CE984}" srcOrd="0" destOrd="0" presId="urn:microsoft.com/office/officeart/2008/layout/HexagonCluster"/>
    <dgm:cxn modelId="{DE79071D-7D74-4FD8-AF34-6CBE20BDB3FF}" type="presParOf" srcId="{896AE25E-AE59-496D-AD02-3AB8AC035BA1}" destId="{738AEFD6-432B-4A62-BC0A-1207CC318761}" srcOrd="11" destOrd="0" presId="urn:microsoft.com/office/officeart/2008/layout/HexagonCluster"/>
    <dgm:cxn modelId="{221C7194-0C92-4500-AA75-E4E586C3EE3A}" type="presParOf" srcId="{738AEFD6-432B-4A62-BC0A-1207CC318761}" destId="{C44BD951-DC50-4819-87C0-CF16F18AB46D}" srcOrd="0" destOrd="0" presId="urn:microsoft.com/office/officeart/2008/layout/HexagonCluster"/>
    <dgm:cxn modelId="{F73559E0-67C9-455E-BE88-FC49F554FA28}" type="presParOf" srcId="{896AE25E-AE59-496D-AD02-3AB8AC035BA1}" destId="{21F6DA62-4328-4E33-995F-2B85228D7A3E}" srcOrd="12" destOrd="0" presId="urn:microsoft.com/office/officeart/2008/layout/HexagonCluster"/>
    <dgm:cxn modelId="{513D6E9F-1760-451B-9CD0-53554307FE8F}" type="presParOf" srcId="{21F6DA62-4328-4E33-995F-2B85228D7A3E}" destId="{DCAF4A7B-9FBE-4268-A93B-3465B1D639D1}" srcOrd="0" destOrd="0" presId="urn:microsoft.com/office/officeart/2008/layout/HexagonCluster"/>
    <dgm:cxn modelId="{02056C08-0627-4FC7-AFDE-E4BE02665EF0}" type="presParOf" srcId="{896AE25E-AE59-496D-AD02-3AB8AC035BA1}" destId="{B1EF9C9F-0351-4069-9685-2ED7824AD0EB}" srcOrd="13" destOrd="0" presId="urn:microsoft.com/office/officeart/2008/layout/HexagonCluster"/>
    <dgm:cxn modelId="{DE707F7A-26CD-4BF8-AC3B-D211AF79C63F}" type="presParOf" srcId="{B1EF9C9F-0351-4069-9685-2ED7824AD0EB}" destId="{07D95C70-86AF-4702-B5D5-61CC945AF671}" srcOrd="0" destOrd="0" presId="urn:microsoft.com/office/officeart/2008/layout/HexagonCluster"/>
    <dgm:cxn modelId="{47AC9C22-883B-4B51-B37F-9045A4A97D82}" type="presParOf" srcId="{896AE25E-AE59-496D-AD02-3AB8AC035BA1}" destId="{CB5114A5-CEF3-4724-8437-730BB383B0A3}" srcOrd="14" destOrd="0" presId="urn:microsoft.com/office/officeart/2008/layout/HexagonCluster"/>
    <dgm:cxn modelId="{8C88D0EA-68D6-45BB-B5AA-C11EFC94E1EF}" type="presParOf" srcId="{CB5114A5-CEF3-4724-8437-730BB383B0A3}" destId="{CF14CE21-B635-4FC4-BD48-74C747F4A2E8}" srcOrd="0" destOrd="0" presId="urn:microsoft.com/office/officeart/2008/layout/HexagonCluster"/>
    <dgm:cxn modelId="{AEE331D4-8BDD-42FD-A13F-19C46C8D32ED}" type="presParOf" srcId="{896AE25E-AE59-496D-AD02-3AB8AC035BA1}" destId="{D83E89DE-B06D-4A27-B45F-06A106DE6469}" srcOrd="15" destOrd="0" presId="urn:microsoft.com/office/officeart/2008/layout/HexagonCluster"/>
    <dgm:cxn modelId="{968E6D3A-AD23-4342-BD65-86D41CD30266}" type="presParOf" srcId="{D83E89DE-B06D-4A27-B45F-06A106DE6469}" destId="{1E52FF70-3F5E-4FC2-A11B-D6EBE106335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FF95682-B892-4AD8-884C-7E513F61E5DF}" type="doc">
      <dgm:prSet loTypeId="urn:microsoft.com/office/officeart/2005/8/layout/vList2" loCatId="list" qsTypeId="urn:microsoft.com/office/officeart/2005/8/quickstyle/simple5" qsCatId="simple" csTypeId="urn:microsoft.com/office/officeart/2005/8/colors/accent1_3" csCatId="accent1" phldr="1"/>
      <dgm:spPr/>
      <dgm:t>
        <a:bodyPr/>
        <a:lstStyle/>
        <a:p>
          <a:endParaRPr lang="en-US"/>
        </a:p>
      </dgm:t>
    </dgm:pt>
    <dgm:pt modelId="{2423D68C-E613-496F-A24F-42D3A2541932}">
      <dgm:prSet custT="1"/>
      <dgm:spPr/>
      <dgm:t>
        <a:bodyPr/>
        <a:lstStyle/>
        <a:p>
          <a:pPr rtl="0"/>
          <a:r>
            <a:rPr lang="en-US" sz="2000" baseline="0" dirty="0">
              <a:latin typeface="Trebuchet MS" panose="020B0603020202020204" pitchFamily="34" charset="0"/>
            </a:rPr>
            <a:t>The bias can be expressed in absolute terms, as shown in Equation 1, or</a:t>
          </a:r>
          <a:endParaRPr lang="en-US" sz="2000" dirty="0">
            <a:latin typeface="Trebuchet MS" panose="020B0603020202020204" pitchFamily="34" charset="0"/>
          </a:endParaRPr>
        </a:p>
      </dgm:t>
    </dgm:pt>
    <dgm:pt modelId="{A95C30DD-DFB0-41BD-9456-CABDC705B1C4}" type="parTrans" cxnId="{49313BC1-8C66-4979-BD74-7FA426DA0EBD}">
      <dgm:prSet/>
      <dgm:spPr/>
      <dgm:t>
        <a:bodyPr/>
        <a:lstStyle/>
        <a:p>
          <a:endParaRPr lang="en-US"/>
        </a:p>
      </dgm:t>
    </dgm:pt>
    <dgm:pt modelId="{D34B3579-318D-47BA-8F92-DB8BCC3C4BEC}" type="sibTrans" cxnId="{49313BC1-8C66-4979-BD74-7FA426DA0EBD}">
      <dgm:prSet/>
      <dgm:spPr/>
      <dgm:t>
        <a:bodyPr/>
        <a:lstStyle/>
        <a:p>
          <a:endParaRPr lang="en-US"/>
        </a:p>
      </dgm:t>
    </dgm:pt>
    <dgm:pt modelId="{811DDDD9-CBA6-49EE-BB38-877A71F16905}">
      <dgm:prSet custT="1"/>
      <dgm:spPr/>
      <dgm:t>
        <a:bodyPr/>
        <a:lstStyle/>
        <a:p>
          <a:pPr rtl="0"/>
          <a:r>
            <a:rPr lang="en-US" sz="2000" baseline="0">
              <a:latin typeface="Trebuchet MS" panose="020B0603020202020204" pitchFamily="34" charset="0"/>
            </a:rPr>
            <a:t>Relative, as percent shown in Equation 2, or </a:t>
          </a:r>
          <a:endParaRPr lang="en-US" sz="2000">
            <a:latin typeface="Trebuchet MS" panose="020B0603020202020204" pitchFamily="34" charset="0"/>
          </a:endParaRPr>
        </a:p>
      </dgm:t>
    </dgm:pt>
    <dgm:pt modelId="{6FFC1158-909E-4707-96BA-AD0BED67851C}" type="parTrans" cxnId="{95267608-E57B-4575-BECE-6571C2F2FFC4}">
      <dgm:prSet/>
      <dgm:spPr/>
      <dgm:t>
        <a:bodyPr/>
        <a:lstStyle/>
        <a:p>
          <a:endParaRPr lang="en-US"/>
        </a:p>
      </dgm:t>
    </dgm:pt>
    <dgm:pt modelId="{E645CEDB-2EE3-4D72-B6B7-4B47C7B1815E}" type="sibTrans" cxnId="{95267608-E57B-4575-BECE-6571C2F2FFC4}">
      <dgm:prSet/>
      <dgm:spPr/>
      <dgm:t>
        <a:bodyPr/>
        <a:lstStyle/>
        <a:p>
          <a:endParaRPr lang="en-US"/>
        </a:p>
      </dgm:t>
    </dgm:pt>
    <dgm:pt modelId="{F231431E-509B-45D7-9653-B9D317715E58}">
      <dgm:prSet custT="1"/>
      <dgm:spPr/>
      <dgm:t>
        <a:bodyPr/>
        <a:lstStyle/>
        <a:p>
          <a:pPr rtl="0"/>
          <a:r>
            <a:rPr lang="en-US" sz="2000" baseline="0" dirty="0">
              <a:latin typeface="Trebuchet MS" panose="020B0603020202020204" pitchFamily="34" charset="0"/>
            </a:rPr>
            <a:t>As a relative recovery from a “spiked” or fortified sample, as shown in Equation 3</a:t>
          </a:r>
          <a:endParaRPr lang="en-US" sz="2000" dirty="0">
            <a:latin typeface="Trebuchet MS" panose="020B0603020202020204" pitchFamily="34" charset="0"/>
          </a:endParaRPr>
        </a:p>
      </dgm:t>
    </dgm:pt>
    <dgm:pt modelId="{C3B1B884-DF1A-4B5E-B3C8-58EE6611F1A5}" type="parTrans" cxnId="{E551A878-552B-45F6-9858-B25794E88CE6}">
      <dgm:prSet/>
      <dgm:spPr/>
      <dgm:t>
        <a:bodyPr/>
        <a:lstStyle/>
        <a:p>
          <a:endParaRPr lang="en-US"/>
        </a:p>
      </dgm:t>
    </dgm:pt>
    <dgm:pt modelId="{7A7C841D-1DE0-400E-8DEA-07F3CC584880}" type="sibTrans" cxnId="{E551A878-552B-45F6-9858-B25794E88CE6}">
      <dgm:prSet/>
      <dgm:spPr/>
      <dgm:t>
        <a:bodyPr/>
        <a:lstStyle/>
        <a:p>
          <a:endParaRPr lang="en-US"/>
        </a:p>
      </dgm:t>
    </dgm:pt>
    <dgm:pt modelId="{E09CC8DA-0060-4DFC-9638-61601E9F3CA5}" type="pres">
      <dgm:prSet presAssocID="{8FF95682-B892-4AD8-884C-7E513F61E5DF}" presName="linear" presStyleCnt="0">
        <dgm:presLayoutVars>
          <dgm:animLvl val="lvl"/>
          <dgm:resizeHandles val="exact"/>
        </dgm:presLayoutVars>
      </dgm:prSet>
      <dgm:spPr/>
    </dgm:pt>
    <dgm:pt modelId="{08024A53-8E15-48CC-AB91-83D019C83EDB}" type="pres">
      <dgm:prSet presAssocID="{2423D68C-E613-496F-A24F-42D3A2541932}" presName="parentText" presStyleLbl="node1" presStyleIdx="0" presStyleCnt="3">
        <dgm:presLayoutVars>
          <dgm:chMax val="0"/>
          <dgm:bulletEnabled val="1"/>
        </dgm:presLayoutVars>
      </dgm:prSet>
      <dgm:spPr/>
    </dgm:pt>
    <dgm:pt modelId="{A4F00F09-7953-4B7F-BEA5-5E25F81C99C1}" type="pres">
      <dgm:prSet presAssocID="{D34B3579-318D-47BA-8F92-DB8BCC3C4BEC}" presName="spacer" presStyleCnt="0"/>
      <dgm:spPr/>
    </dgm:pt>
    <dgm:pt modelId="{3D2CABB7-E959-4144-BCDB-FCBFCE4FEE90}" type="pres">
      <dgm:prSet presAssocID="{811DDDD9-CBA6-49EE-BB38-877A71F16905}" presName="parentText" presStyleLbl="node1" presStyleIdx="1" presStyleCnt="3">
        <dgm:presLayoutVars>
          <dgm:chMax val="0"/>
          <dgm:bulletEnabled val="1"/>
        </dgm:presLayoutVars>
      </dgm:prSet>
      <dgm:spPr/>
    </dgm:pt>
    <dgm:pt modelId="{04E8A87A-0C2B-4515-BD60-2278074A7A36}" type="pres">
      <dgm:prSet presAssocID="{E645CEDB-2EE3-4D72-B6B7-4B47C7B1815E}" presName="spacer" presStyleCnt="0"/>
      <dgm:spPr/>
    </dgm:pt>
    <dgm:pt modelId="{146E5DBD-A1AB-4B49-BB13-17876998607C}" type="pres">
      <dgm:prSet presAssocID="{F231431E-509B-45D7-9653-B9D317715E58}" presName="parentText" presStyleLbl="node1" presStyleIdx="2" presStyleCnt="3">
        <dgm:presLayoutVars>
          <dgm:chMax val="0"/>
          <dgm:bulletEnabled val="1"/>
        </dgm:presLayoutVars>
      </dgm:prSet>
      <dgm:spPr/>
    </dgm:pt>
  </dgm:ptLst>
  <dgm:cxnLst>
    <dgm:cxn modelId="{95267608-E57B-4575-BECE-6571C2F2FFC4}" srcId="{8FF95682-B892-4AD8-884C-7E513F61E5DF}" destId="{811DDDD9-CBA6-49EE-BB38-877A71F16905}" srcOrd="1" destOrd="0" parTransId="{6FFC1158-909E-4707-96BA-AD0BED67851C}" sibTransId="{E645CEDB-2EE3-4D72-B6B7-4B47C7B1815E}"/>
    <dgm:cxn modelId="{1B9F8B22-7DCC-4BC3-82C5-DB39E3612E6B}" type="presOf" srcId="{811DDDD9-CBA6-49EE-BB38-877A71F16905}" destId="{3D2CABB7-E959-4144-BCDB-FCBFCE4FEE90}" srcOrd="0" destOrd="0" presId="urn:microsoft.com/office/officeart/2005/8/layout/vList2"/>
    <dgm:cxn modelId="{5557885B-B8E7-464D-81CB-7652CB28B926}" type="presOf" srcId="{F231431E-509B-45D7-9653-B9D317715E58}" destId="{146E5DBD-A1AB-4B49-BB13-17876998607C}" srcOrd="0" destOrd="0" presId="urn:microsoft.com/office/officeart/2005/8/layout/vList2"/>
    <dgm:cxn modelId="{B07EEC6E-F956-423B-8DBA-173CAF010AA3}" type="presOf" srcId="{2423D68C-E613-496F-A24F-42D3A2541932}" destId="{08024A53-8E15-48CC-AB91-83D019C83EDB}" srcOrd="0" destOrd="0" presId="urn:microsoft.com/office/officeart/2005/8/layout/vList2"/>
    <dgm:cxn modelId="{E551A878-552B-45F6-9858-B25794E88CE6}" srcId="{8FF95682-B892-4AD8-884C-7E513F61E5DF}" destId="{F231431E-509B-45D7-9653-B9D317715E58}" srcOrd="2" destOrd="0" parTransId="{C3B1B884-DF1A-4B5E-B3C8-58EE6611F1A5}" sibTransId="{7A7C841D-1DE0-400E-8DEA-07F3CC584880}"/>
    <dgm:cxn modelId="{49313BC1-8C66-4979-BD74-7FA426DA0EBD}" srcId="{8FF95682-B892-4AD8-884C-7E513F61E5DF}" destId="{2423D68C-E613-496F-A24F-42D3A2541932}" srcOrd="0" destOrd="0" parTransId="{A95C30DD-DFB0-41BD-9456-CABDC705B1C4}" sibTransId="{D34B3579-318D-47BA-8F92-DB8BCC3C4BEC}"/>
    <dgm:cxn modelId="{40A595F9-E885-4A70-9F14-B8E28845A97A}" type="presOf" srcId="{8FF95682-B892-4AD8-884C-7E513F61E5DF}" destId="{E09CC8DA-0060-4DFC-9638-61601E9F3CA5}" srcOrd="0" destOrd="0" presId="urn:microsoft.com/office/officeart/2005/8/layout/vList2"/>
    <dgm:cxn modelId="{FDA0FC10-BD13-4E47-8430-4C42DC200727}" type="presParOf" srcId="{E09CC8DA-0060-4DFC-9638-61601E9F3CA5}" destId="{08024A53-8E15-48CC-AB91-83D019C83EDB}" srcOrd="0" destOrd="0" presId="urn:microsoft.com/office/officeart/2005/8/layout/vList2"/>
    <dgm:cxn modelId="{C6A4F4DF-4FEF-4284-B438-2110425D57AF}" type="presParOf" srcId="{E09CC8DA-0060-4DFC-9638-61601E9F3CA5}" destId="{A4F00F09-7953-4B7F-BEA5-5E25F81C99C1}" srcOrd="1" destOrd="0" presId="urn:microsoft.com/office/officeart/2005/8/layout/vList2"/>
    <dgm:cxn modelId="{2BE265CF-E52A-4E12-9AF9-94C4B2083864}" type="presParOf" srcId="{E09CC8DA-0060-4DFC-9638-61601E9F3CA5}" destId="{3D2CABB7-E959-4144-BCDB-FCBFCE4FEE90}" srcOrd="2" destOrd="0" presId="urn:microsoft.com/office/officeart/2005/8/layout/vList2"/>
    <dgm:cxn modelId="{83219543-CFCB-46A2-AB7C-1E5E3D446BA2}" type="presParOf" srcId="{E09CC8DA-0060-4DFC-9638-61601E9F3CA5}" destId="{04E8A87A-0C2B-4515-BD60-2278074A7A36}" srcOrd="3" destOrd="0" presId="urn:microsoft.com/office/officeart/2005/8/layout/vList2"/>
    <dgm:cxn modelId="{23F19737-D37F-46CE-9516-B9F4B09BC2B3}" type="presParOf" srcId="{E09CC8DA-0060-4DFC-9638-61601E9F3CA5}" destId="{146E5DBD-A1AB-4B49-BB13-17876998607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0057821-4AA1-4FD4-85F7-881071E427A2}"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545CCF3C-12DD-4F98-9AD5-17D76D75A609}">
      <dgm:prSet custT="1"/>
      <dgm:spPr/>
      <dgm:t>
        <a:bodyPr/>
        <a:lstStyle/>
        <a:p>
          <a:pPr rtl="0"/>
          <a:r>
            <a:rPr lang="en-US" sz="2000" baseline="0" dirty="0">
              <a:latin typeface="Trebuchet MS" panose="020B0603020202020204" pitchFamily="34" charset="0"/>
            </a:rPr>
            <a:t>There are many contributions to measurement uncertainty.</a:t>
          </a:r>
          <a:endParaRPr lang="en-US" sz="2000" dirty="0">
            <a:latin typeface="Trebuchet MS" panose="020B0603020202020204" pitchFamily="34" charset="0"/>
          </a:endParaRPr>
        </a:p>
      </dgm:t>
    </dgm:pt>
    <dgm:pt modelId="{1EE90F14-8285-4BCD-9871-A6D64EF5BFF0}" type="parTrans" cxnId="{607E77BB-1CF2-4BE2-8E50-83780D79825F}">
      <dgm:prSet/>
      <dgm:spPr/>
      <dgm:t>
        <a:bodyPr/>
        <a:lstStyle/>
        <a:p>
          <a:endParaRPr lang="en-US" sz="2000">
            <a:latin typeface="Trebuchet MS" panose="020B0603020202020204" pitchFamily="34" charset="0"/>
          </a:endParaRPr>
        </a:p>
      </dgm:t>
    </dgm:pt>
    <dgm:pt modelId="{9EF0B416-7A17-4AE9-95F8-003F81276998}" type="sibTrans" cxnId="{607E77BB-1CF2-4BE2-8E50-83780D79825F}">
      <dgm:prSet/>
      <dgm:spPr/>
      <dgm:t>
        <a:bodyPr/>
        <a:lstStyle/>
        <a:p>
          <a:endParaRPr lang="en-US" sz="2000">
            <a:latin typeface="Trebuchet MS" panose="020B0603020202020204" pitchFamily="34" charset="0"/>
          </a:endParaRPr>
        </a:p>
      </dgm:t>
    </dgm:pt>
    <dgm:pt modelId="{DCAB5496-E897-46B7-A626-19B285F1E8F7}">
      <dgm:prSet custT="1"/>
      <dgm:spPr/>
      <dgm:t>
        <a:bodyPr/>
        <a:lstStyle/>
        <a:p>
          <a:pPr rtl="0"/>
          <a:r>
            <a:rPr lang="en-US" sz="2000" baseline="0">
              <a:latin typeface="Trebuchet MS" panose="020B0603020202020204" pitchFamily="34" charset="0"/>
            </a:rPr>
            <a:t>The calculation of MU depends on the effects that are impacting the result.</a:t>
          </a:r>
          <a:endParaRPr lang="en-US" sz="2000">
            <a:latin typeface="Trebuchet MS" panose="020B0603020202020204" pitchFamily="34" charset="0"/>
          </a:endParaRPr>
        </a:p>
      </dgm:t>
    </dgm:pt>
    <dgm:pt modelId="{B1EFDCCE-2D13-4141-81AE-D462F7BA6D2C}" type="parTrans" cxnId="{E7D7D67B-E3BF-44B1-8A4F-4A46F0E1D3EF}">
      <dgm:prSet/>
      <dgm:spPr/>
      <dgm:t>
        <a:bodyPr/>
        <a:lstStyle/>
        <a:p>
          <a:endParaRPr lang="en-US" sz="2000">
            <a:latin typeface="Trebuchet MS" panose="020B0603020202020204" pitchFamily="34" charset="0"/>
          </a:endParaRPr>
        </a:p>
      </dgm:t>
    </dgm:pt>
    <dgm:pt modelId="{01726858-1ACC-4135-BFA8-4DDDE644324B}" type="sibTrans" cxnId="{E7D7D67B-E3BF-44B1-8A4F-4A46F0E1D3EF}">
      <dgm:prSet/>
      <dgm:spPr/>
      <dgm:t>
        <a:bodyPr/>
        <a:lstStyle/>
        <a:p>
          <a:endParaRPr lang="en-US" sz="2000">
            <a:latin typeface="Trebuchet MS" panose="020B0603020202020204" pitchFamily="34" charset="0"/>
          </a:endParaRPr>
        </a:p>
      </dgm:t>
    </dgm:pt>
    <dgm:pt modelId="{1F4166E1-D4DB-4233-B7B6-3F5C41DF6319}">
      <dgm:prSet custT="1"/>
      <dgm:spPr/>
      <dgm:t>
        <a:bodyPr/>
        <a:lstStyle/>
        <a:p>
          <a:pPr rtl="0"/>
          <a:r>
            <a:rPr lang="en-US" sz="2000" baseline="0" dirty="0">
              <a:latin typeface="Trebuchet MS" panose="020B0603020202020204" pitchFamily="34" charset="0"/>
            </a:rPr>
            <a:t>The uncertainties for each effect are combined for MU.</a:t>
          </a:r>
          <a:endParaRPr lang="en-US" sz="2000" dirty="0">
            <a:latin typeface="Trebuchet MS" panose="020B0603020202020204" pitchFamily="34" charset="0"/>
          </a:endParaRPr>
        </a:p>
      </dgm:t>
    </dgm:pt>
    <dgm:pt modelId="{B985DEB3-A423-49F9-B5A3-D6924F4CE062}" type="parTrans" cxnId="{B48FD798-5870-4E1C-9B99-E515E31286E0}">
      <dgm:prSet/>
      <dgm:spPr/>
      <dgm:t>
        <a:bodyPr/>
        <a:lstStyle/>
        <a:p>
          <a:endParaRPr lang="en-US" sz="2000">
            <a:latin typeface="Trebuchet MS" panose="020B0603020202020204" pitchFamily="34" charset="0"/>
          </a:endParaRPr>
        </a:p>
      </dgm:t>
    </dgm:pt>
    <dgm:pt modelId="{A1AFAAA2-DC9E-4FF3-81EA-5E4071518DFE}" type="sibTrans" cxnId="{B48FD798-5870-4E1C-9B99-E515E31286E0}">
      <dgm:prSet/>
      <dgm:spPr/>
      <dgm:t>
        <a:bodyPr/>
        <a:lstStyle/>
        <a:p>
          <a:endParaRPr lang="en-US" sz="2000">
            <a:latin typeface="Trebuchet MS" panose="020B0603020202020204" pitchFamily="34" charset="0"/>
          </a:endParaRPr>
        </a:p>
      </dgm:t>
    </dgm:pt>
    <dgm:pt modelId="{D7988D55-B924-4269-8A64-7A68613BB54A}">
      <dgm:prSet custT="1"/>
      <dgm:spPr/>
      <dgm:t>
        <a:bodyPr/>
        <a:lstStyle/>
        <a:p>
          <a:pPr rtl="0"/>
          <a:r>
            <a:rPr lang="en-US" sz="2000" baseline="0" dirty="0">
              <a:latin typeface="Trebuchet MS" panose="020B0603020202020204" pitchFamily="34" charset="0"/>
            </a:rPr>
            <a:t>Refer to ISO 21748:2017, Guidance for the use of repeatability, reproducibility and trueness estimates in measurement </a:t>
          </a:r>
          <a:r>
            <a:rPr lang="en-US" sz="2000" baseline="0">
              <a:latin typeface="Trebuchet MS" panose="020B0603020202020204" pitchFamily="34" charset="0"/>
            </a:rPr>
            <a:t>uncertainty evaluation.</a:t>
          </a:r>
          <a:endParaRPr lang="en-US" sz="2000" dirty="0">
            <a:latin typeface="Trebuchet MS" panose="020B0603020202020204" pitchFamily="34" charset="0"/>
          </a:endParaRPr>
        </a:p>
      </dgm:t>
    </dgm:pt>
    <dgm:pt modelId="{052A9CAE-8CEE-40B4-A591-D8BE74221DB1}" type="parTrans" cxnId="{5E18524A-E9BD-402F-A8CF-CF2ECF24D113}">
      <dgm:prSet/>
      <dgm:spPr/>
      <dgm:t>
        <a:bodyPr/>
        <a:lstStyle/>
        <a:p>
          <a:endParaRPr lang="en-US" sz="2000">
            <a:latin typeface="Trebuchet MS" panose="020B0603020202020204" pitchFamily="34" charset="0"/>
          </a:endParaRPr>
        </a:p>
      </dgm:t>
    </dgm:pt>
    <dgm:pt modelId="{C4041853-C017-488E-B14E-36803AE72311}" type="sibTrans" cxnId="{5E18524A-E9BD-402F-A8CF-CF2ECF24D113}">
      <dgm:prSet/>
      <dgm:spPr/>
      <dgm:t>
        <a:bodyPr/>
        <a:lstStyle/>
        <a:p>
          <a:endParaRPr lang="en-US" sz="2000">
            <a:latin typeface="Trebuchet MS" panose="020B0603020202020204" pitchFamily="34" charset="0"/>
          </a:endParaRPr>
        </a:p>
      </dgm:t>
    </dgm:pt>
    <dgm:pt modelId="{508532A3-62B6-42AD-956B-7B697CC93C0E}" type="pres">
      <dgm:prSet presAssocID="{C0057821-4AA1-4FD4-85F7-881071E427A2}" presName="linear" presStyleCnt="0">
        <dgm:presLayoutVars>
          <dgm:animLvl val="lvl"/>
          <dgm:resizeHandles val="exact"/>
        </dgm:presLayoutVars>
      </dgm:prSet>
      <dgm:spPr/>
    </dgm:pt>
    <dgm:pt modelId="{37D7C095-54AD-4E42-A5B0-73780671A83F}" type="pres">
      <dgm:prSet presAssocID="{545CCF3C-12DD-4F98-9AD5-17D76D75A609}" presName="parentText" presStyleLbl="node1" presStyleIdx="0" presStyleCnt="4">
        <dgm:presLayoutVars>
          <dgm:chMax val="0"/>
          <dgm:bulletEnabled val="1"/>
        </dgm:presLayoutVars>
      </dgm:prSet>
      <dgm:spPr/>
    </dgm:pt>
    <dgm:pt modelId="{2E4FDF7E-AE4F-40FD-ACFD-22959415226C}" type="pres">
      <dgm:prSet presAssocID="{9EF0B416-7A17-4AE9-95F8-003F81276998}" presName="spacer" presStyleCnt="0"/>
      <dgm:spPr/>
    </dgm:pt>
    <dgm:pt modelId="{F0CFB685-26B9-4DC2-8549-AB59581ED5E4}" type="pres">
      <dgm:prSet presAssocID="{DCAB5496-E897-46B7-A626-19B285F1E8F7}" presName="parentText" presStyleLbl="node1" presStyleIdx="1" presStyleCnt="4">
        <dgm:presLayoutVars>
          <dgm:chMax val="0"/>
          <dgm:bulletEnabled val="1"/>
        </dgm:presLayoutVars>
      </dgm:prSet>
      <dgm:spPr/>
    </dgm:pt>
    <dgm:pt modelId="{E1DAAFE7-B192-409D-A93A-86704EBE0A7A}" type="pres">
      <dgm:prSet presAssocID="{01726858-1ACC-4135-BFA8-4DDDE644324B}" presName="spacer" presStyleCnt="0"/>
      <dgm:spPr/>
    </dgm:pt>
    <dgm:pt modelId="{74567851-D10E-46F8-8F17-83706C465EBA}" type="pres">
      <dgm:prSet presAssocID="{1F4166E1-D4DB-4233-B7B6-3F5C41DF6319}" presName="parentText" presStyleLbl="node1" presStyleIdx="2" presStyleCnt="4">
        <dgm:presLayoutVars>
          <dgm:chMax val="0"/>
          <dgm:bulletEnabled val="1"/>
        </dgm:presLayoutVars>
      </dgm:prSet>
      <dgm:spPr/>
    </dgm:pt>
    <dgm:pt modelId="{FCCA0D62-8D35-445B-ABD7-0EA4E3297D32}" type="pres">
      <dgm:prSet presAssocID="{A1AFAAA2-DC9E-4FF3-81EA-5E4071518DFE}" presName="spacer" presStyleCnt="0"/>
      <dgm:spPr/>
    </dgm:pt>
    <dgm:pt modelId="{B8B3E22E-2C8F-47CB-888B-A0761E23AA5B}" type="pres">
      <dgm:prSet presAssocID="{D7988D55-B924-4269-8A64-7A68613BB54A}" presName="parentText" presStyleLbl="node1" presStyleIdx="3" presStyleCnt="4">
        <dgm:presLayoutVars>
          <dgm:chMax val="0"/>
          <dgm:bulletEnabled val="1"/>
        </dgm:presLayoutVars>
      </dgm:prSet>
      <dgm:spPr/>
    </dgm:pt>
  </dgm:ptLst>
  <dgm:cxnLst>
    <dgm:cxn modelId="{B829BA19-24DE-431B-B989-7A2A984B789F}" type="presOf" srcId="{1F4166E1-D4DB-4233-B7B6-3F5C41DF6319}" destId="{74567851-D10E-46F8-8F17-83706C465EBA}" srcOrd="0" destOrd="0" presId="urn:microsoft.com/office/officeart/2005/8/layout/vList2"/>
    <dgm:cxn modelId="{8E1CFE3E-52F9-4EED-BD52-4560DD55B885}" type="presOf" srcId="{D7988D55-B924-4269-8A64-7A68613BB54A}" destId="{B8B3E22E-2C8F-47CB-888B-A0761E23AA5B}" srcOrd="0" destOrd="0" presId="urn:microsoft.com/office/officeart/2005/8/layout/vList2"/>
    <dgm:cxn modelId="{5E18524A-E9BD-402F-A8CF-CF2ECF24D113}" srcId="{C0057821-4AA1-4FD4-85F7-881071E427A2}" destId="{D7988D55-B924-4269-8A64-7A68613BB54A}" srcOrd="3" destOrd="0" parTransId="{052A9CAE-8CEE-40B4-A591-D8BE74221DB1}" sibTransId="{C4041853-C017-488E-B14E-36803AE72311}"/>
    <dgm:cxn modelId="{E7D7D67B-E3BF-44B1-8A4F-4A46F0E1D3EF}" srcId="{C0057821-4AA1-4FD4-85F7-881071E427A2}" destId="{DCAB5496-E897-46B7-A626-19B285F1E8F7}" srcOrd="1" destOrd="0" parTransId="{B1EFDCCE-2D13-4141-81AE-D462F7BA6D2C}" sibTransId="{01726858-1ACC-4135-BFA8-4DDDE644324B}"/>
    <dgm:cxn modelId="{3F43F688-F195-43F1-A1AC-BFDB57820B85}" type="presOf" srcId="{DCAB5496-E897-46B7-A626-19B285F1E8F7}" destId="{F0CFB685-26B9-4DC2-8549-AB59581ED5E4}" srcOrd="0" destOrd="0" presId="urn:microsoft.com/office/officeart/2005/8/layout/vList2"/>
    <dgm:cxn modelId="{B48FD798-5870-4E1C-9B99-E515E31286E0}" srcId="{C0057821-4AA1-4FD4-85F7-881071E427A2}" destId="{1F4166E1-D4DB-4233-B7B6-3F5C41DF6319}" srcOrd="2" destOrd="0" parTransId="{B985DEB3-A423-49F9-B5A3-D6924F4CE062}" sibTransId="{A1AFAAA2-DC9E-4FF3-81EA-5E4071518DFE}"/>
    <dgm:cxn modelId="{0635BBB5-ED5D-4882-9BED-A7F8EB2DDD66}" type="presOf" srcId="{545CCF3C-12DD-4F98-9AD5-17D76D75A609}" destId="{37D7C095-54AD-4E42-A5B0-73780671A83F}" srcOrd="0" destOrd="0" presId="urn:microsoft.com/office/officeart/2005/8/layout/vList2"/>
    <dgm:cxn modelId="{607E77BB-1CF2-4BE2-8E50-83780D79825F}" srcId="{C0057821-4AA1-4FD4-85F7-881071E427A2}" destId="{545CCF3C-12DD-4F98-9AD5-17D76D75A609}" srcOrd="0" destOrd="0" parTransId="{1EE90F14-8285-4BCD-9871-A6D64EF5BFF0}" sibTransId="{9EF0B416-7A17-4AE9-95F8-003F81276998}"/>
    <dgm:cxn modelId="{D042CAD7-D039-4241-82E6-3D6D4EBBA216}" type="presOf" srcId="{C0057821-4AA1-4FD4-85F7-881071E427A2}" destId="{508532A3-62B6-42AD-956B-7B697CC93C0E}" srcOrd="0" destOrd="0" presId="urn:microsoft.com/office/officeart/2005/8/layout/vList2"/>
    <dgm:cxn modelId="{D5D2C28E-9651-4BCC-B45B-621C421CE8A7}" type="presParOf" srcId="{508532A3-62B6-42AD-956B-7B697CC93C0E}" destId="{37D7C095-54AD-4E42-A5B0-73780671A83F}" srcOrd="0" destOrd="0" presId="urn:microsoft.com/office/officeart/2005/8/layout/vList2"/>
    <dgm:cxn modelId="{B679E09F-2546-446A-8000-32242A85B3E6}" type="presParOf" srcId="{508532A3-62B6-42AD-956B-7B697CC93C0E}" destId="{2E4FDF7E-AE4F-40FD-ACFD-22959415226C}" srcOrd="1" destOrd="0" presId="urn:microsoft.com/office/officeart/2005/8/layout/vList2"/>
    <dgm:cxn modelId="{E6B7CBE0-A026-4815-9DF5-4CE5C70BB82F}" type="presParOf" srcId="{508532A3-62B6-42AD-956B-7B697CC93C0E}" destId="{F0CFB685-26B9-4DC2-8549-AB59581ED5E4}" srcOrd="2" destOrd="0" presId="urn:microsoft.com/office/officeart/2005/8/layout/vList2"/>
    <dgm:cxn modelId="{369D18FA-6496-40B2-A901-2C47F58CD09B}" type="presParOf" srcId="{508532A3-62B6-42AD-956B-7B697CC93C0E}" destId="{E1DAAFE7-B192-409D-A93A-86704EBE0A7A}" srcOrd="3" destOrd="0" presId="urn:microsoft.com/office/officeart/2005/8/layout/vList2"/>
    <dgm:cxn modelId="{5E94CB06-5638-46AC-95D4-3A4AAE427E39}" type="presParOf" srcId="{508532A3-62B6-42AD-956B-7B697CC93C0E}" destId="{74567851-D10E-46F8-8F17-83706C465EBA}" srcOrd="4" destOrd="0" presId="urn:microsoft.com/office/officeart/2005/8/layout/vList2"/>
    <dgm:cxn modelId="{1327BB35-0A32-44CB-B617-F3E4203DD6DC}" type="presParOf" srcId="{508532A3-62B6-42AD-956B-7B697CC93C0E}" destId="{FCCA0D62-8D35-445B-ABD7-0EA4E3297D32}" srcOrd="5" destOrd="0" presId="urn:microsoft.com/office/officeart/2005/8/layout/vList2"/>
    <dgm:cxn modelId="{1AAB1784-ECEA-46E0-96D6-EE4679DA9457}" type="presParOf" srcId="{508532A3-62B6-42AD-956B-7B697CC93C0E}" destId="{B8B3E22E-2C8F-47CB-888B-A0761E23AA5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Calibration</a:t>
          </a:r>
        </a:p>
        <a:p>
          <a:pPr lvl="0" algn="l" defTabSz="533400">
            <a:lnSpc>
              <a:spcPct val="90000"/>
            </a:lnSpc>
            <a:spcBef>
              <a:spcPts val="1200"/>
            </a:spcBef>
            <a:spcAft>
              <a:spcPct val="35000"/>
            </a:spcAft>
          </a:pPr>
          <a:r>
            <a:rPr lang="en-US" sz="1600" b="0" i="0" dirty="0">
              <a:latin typeface="Trebuchet MS" panose="020B0603020202020204" pitchFamily="34" charset="0"/>
              <a:ea typeface="Tahoma" panose="020B0604030504040204" pitchFamily="34" charset="0"/>
              <a:cs typeface="Tahoma" panose="020B0604030504040204" pitchFamily="34" charset="0"/>
            </a:rPr>
            <a:t>Determination of the relationship between the observed analyte signal generated by the measuring/detection system and the quantity of analyte present in the sample measured. Typically, this is accomplished through the use of calibration standards containing known amounts of analyte. </a:t>
          </a: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b"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Analytical Range</a:t>
          </a:r>
        </a:p>
        <a:p>
          <a:r>
            <a:rPr lang="en-US" sz="1600" b="0" i="0" dirty="0">
              <a:latin typeface="Trebuchet MS" panose="020B0603020202020204" pitchFamily="34" charset="0"/>
              <a:ea typeface="Tahoma" panose="020B0604030504040204" pitchFamily="34" charset="0"/>
              <a:cs typeface="Tahoma" panose="020B0604030504040204" pitchFamily="34" charset="0"/>
            </a:rPr>
            <a:t>The interval of concentration over which the method provides suitable accuracy and precision.</a:t>
          </a:r>
          <a:endParaRPr lang="en-US" sz="1100" b="0" i="0" dirty="0">
            <a:latin typeface="Tahoma" panose="020B0604030504040204" pitchFamily="34" charset="0"/>
            <a:ea typeface="Tahoma" panose="020B0604030504040204" pitchFamily="34" charset="0"/>
            <a:cs typeface="Tahoma" panose="020B0604030504040204" pitchFamily="34" charset="0"/>
          </a:endParaRPr>
        </a:p>
      </dgm:t>
    </dgm:pt>
    <dgm:pt modelId="{9C68C514-58D2-4E63-AB66-F7B2CBE5C50A}" type="sibTrans" cxnId="{2FCC74F1-1170-4EEC-88D3-EF1261F26358}">
      <dgm:prSet/>
      <dgm:spPr/>
      <dgm:t>
        <a:bodyPr/>
        <a:lstStyle/>
        <a:p>
          <a:endParaRPr lang="en-US"/>
        </a:p>
      </dgm:t>
    </dgm:pt>
    <dgm:pt modelId="{8211649F-3E8B-48AF-91EC-BCF17F8F8651}" type="parTrans" cxnId="{2FCC74F1-1170-4EEC-88D3-EF1261F26358}">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2">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2">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EE8F403F-B399-4FD7-BB8B-20659C0FA0C0}" srcId="{33367632-E785-4D96-BCF6-6B8EE3D7F54E}" destId="{94E0571A-5435-4598-B976-B3F9521CA4CE}" srcOrd="0" destOrd="0" parTransId="{A6D56DE0-B3CE-4590-9433-B0D161974599}" sibTransId="{38570598-251F-40D8-B7EF-31187F6B6D62}"/>
    <dgm:cxn modelId="{E963F344-B981-4780-84B1-F1E3E3D64AFC}" type="presOf" srcId="{F0E4D6DC-6842-4AD2-9E79-208EC2495BB3}" destId="{995E3F54-12F4-4C78-9053-892757364B62}" srcOrd="0" destOrd="0" presId="urn:microsoft.com/office/officeart/2005/8/layout/default"/>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Accuracy</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The closeness of agreement between a test result and an accepted reference value. When applied to test results, accuracy includes a combination of random and systematic error. When applied to test method, accuracy refers to a combination of trueness and precision. </a:t>
          </a: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b"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Precision</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The closeness of agreement between independent test results obtained under specified conditions. The precision is described by statistical methods such as a standard deviation or confidence limit of test results. See also Random Error. Precision can be further classified as Repeatability, Intermediate Precision, and Reproducibility.</a:t>
          </a:r>
        </a:p>
      </dgm:t>
    </dgm:pt>
    <dgm:pt modelId="{9C68C514-58D2-4E63-AB66-F7B2CBE5C50A}" type="sibTrans" cxnId="{2FCC74F1-1170-4EEC-88D3-EF1261F26358}">
      <dgm:prSet/>
      <dgm:spPr/>
      <dgm:t>
        <a:bodyPr/>
        <a:lstStyle/>
        <a:p>
          <a:endParaRPr lang="en-US"/>
        </a:p>
      </dgm:t>
    </dgm:pt>
    <dgm:pt modelId="{8211649F-3E8B-48AF-91EC-BCF17F8F8651}" type="parTrans" cxnId="{2FCC74F1-1170-4EEC-88D3-EF1261F26358}">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2">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2">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EE8F403F-B399-4FD7-BB8B-20659C0FA0C0}" srcId="{33367632-E785-4D96-BCF6-6B8EE3D7F54E}" destId="{94E0571A-5435-4598-B976-B3F9521CA4CE}" srcOrd="0" destOrd="0" parTransId="{A6D56DE0-B3CE-4590-9433-B0D161974599}" sibTransId="{38570598-251F-40D8-B7EF-31187F6B6D62}"/>
    <dgm:cxn modelId="{E963F344-B981-4780-84B1-F1E3E3D64AFC}" type="presOf" srcId="{F0E4D6DC-6842-4AD2-9E79-208EC2495BB3}" destId="{995E3F54-12F4-4C78-9053-892757364B62}" srcOrd="0" destOrd="0" presId="urn:microsoft.com/office/officeart/2005/8/layout/default"/>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Selectivity</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The extent to which a method can determine particular analyte(s) in a mixture(s) or matrix(</a:t>
          </a:r>
          <a:r>
            <a:rPr lang="en-US" sz="1600" b="0" i="0" dirty="0" err="1">
              <a:latin typeface="Trebuchet MS" panose="020B0603020202020204" pitchFamily="34" charset="0"/>
              <a:ea typeface="Tahoma" panose="020B0604030504040204" pitchFamily="34" charset="0"/>
              <a:cs typeface="Tahoma" panose="020B0604030504040204" pitchFamily="34" charset="0"/>
            </a:rPr>
            <a:t>ces</a:t>
          </a:r>
          <a:r>
            <a:rPr lang="en-US" sz="1600" b="0" i="0" dirty="0">
              <a:latin typeface="Trebuchet MS" panose="020B0603020202020204" pitchFamily="34" charset="0"/>
              <a:ea typeface="Tahoma" panose="020B0604030504040204" pitchFamily="34" charset="0"/>
              <a:cs typeface="Tahoma" panose="020B0604030504040204" pitchFamily="34" charset="0"/>
            </a:rPr>
            <a:t>) without interferences from other components of similar behavior. </a:t>
          </a:r>
        </a:p>
        <a:p>
          <a:pPr marL="0" marR="0" lvl="0" indent="0" algn="l" defTabSz="914400" eaLnBrk="1" fontAlgn="auto" latinLnBrk="0" hangingPunct="1">
            <a:lnSpc>
              <a:spcPct val="100000"/>
            </a:lnSpc>
            <a:spcBef>
              <a:spcPts val="0"/>
            </a:spcBef>
            <a:spcAft>
              <a:spcPts val="600"/>
            </a:spcAft>
            <a:buClrTx/>
            <a:buSzTx/>
            <a:buFontTx/>
            <a:buNone/>
            <a:tabLst/>
            <a:defRPr/>
          </a:pPr>
          <a:endParaRPr lang="en-US" sz="1600" b="0" i="0" dirty="0">
            <a:latin typeface="Trebuchet MS" panose="020B0603020202020204" pitchFamily="34" charset="0"/>
            <a:ea typeface="Tahoma" panose="020B0604030504040204" pitchFamily="34" charset="0"/>
            <a:cs typeface="Tahoma" panose="020B0604030504040204" pitchFamily="34" charset="0"/>
          </a:endParaRPr>
        </a:p>
        <a:p>
          <a:pPr marL="0" marR="0" lvl="0" indent="0" algn="l" defTabSz="533400" eaLnBrk="1" fontAlgn="auto" latinLnBrk="0" hangingPunct="1">
            <a:lnSpc>
              <a:spcPct val="90000"/>
            </a:lnSpc>
            <a:spcBef>
              <a:spcPct val="0"/>
            </a:spcBef>
            <a:spcAft>
              <a:spcPct val="35000"/>
            </a:spcAft>
            <a:buClrTx/>
            <a:buSzTx/>
            <a:buFontTx/>
            <a:buNone/>
            <a:tabLst/>
            <a:defRPr/>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Specificity</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In quantitative analysis, specificity is the ability of a method to measure analyte in the presence of components which may be expected to be present. </a:t>
          </a:r>
        </a:p>
        <a:p>
          <a:pPr lvl="0" algn="l" defTabSz="533400">
            <a:lnSpc>
              <a:spcPct val="90000"/>
            </a:lnSpc>
            <a:spcBef>
              <a:spcPts val="1200"/>
            </a:spcBef>
            <a:spcAft>
              <a:spcPct val="35000"/>
            </a:spcAft>
          </a:pPr>
          <a:r>
            <a:rPr lang="en-US" sz="1600" b="0" i="0" dirty="0">
              <a:latin typeface="Trebuchet MS" panose="020B0603020202020204" pitchFamily="34" charset="0"/>
              <a:ea typeface="Tahoma" panose="020B0604030504040204" pitchFamily="34" charset="0"/>
              <a:cs typeface="Tahoma" panose="020B0604030504040204" pitchFamily="34" charset="0"/>
            </a:rPr>
            <a:t> </a:t>
          </a:r>
          <a:endParaRPr lang="en-US" sz="1600" dirty="0">
            <a:latin typeface="Trebuchet MS" panose="020B0603020202020204" pitchFamily="34" charset="0"/>
            <a:ea typeface="Tahoma" panose="020B0604030504040204" pitchFamily="34" charset="0"/>
            <a:cs typeface="Tahoma" panose="020B0604030504040204" pitchFamily="34" charset="0"/>
          </a:endParaRP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b"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Interference</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A positive or negative response or effect on response produced by a substance other than the analyte. Includes spectral, physical, and chemical interferences which result in a less certain or accurate measurement of the analyte.</a:t>
          </a:r>
        </a:p>
      </dgm:t>
    </dgm:pt>
    <dgm:pt modelId="{9C68C514-58D2-4E63-AB66-F7B2CBE5C50A}" type="sibTrans" cxnId="{2FCC74F1-1170-4EEC-88D3-EF1261F26358}">
      <dgm:prSet/>
      <dgm:spPr/>
      <dgm:t>
        <a:bodyPr/>
        <a:lstStyle/>
        <a:p>
          <a:endParaRPr lang="en-US"/>
        </a:p>
      </dgm:t>
    </dgm:pt>
    <dgm:pt modelId="{8211649F-3E8B-48AF-91EC-BCF17F8F8651}" type="parTrans" cxnId="{2FCC74F1-1170-4EEC-88D3-EF1261F26358}">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2">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2">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EE8F403F-B399-4FD7-BB8B-20659C0FA0C0}" srcId="{33367632-E785-4D96-BCF6-6B8EE3D7F54E}" destId="{94E0571A-5435-4598-B976-B3F9521CA4CE}" srcOrd="0" destOrd="0" parTransId="{A6D56DE0-B3CE-4590-9433-B0D161974599}" sibTransId="{38570598-251F-40D8-B7EF-31187F6B6D62}"/>
    <dgm:cxn modelId="{E963F344-B981-4780-84B1-F1E3E3D64AFC}" type="presOf" srcId="{F0E4D6DC-6842-4AD2-9E79-208EC2495BB3}" destId="{995E3F54-12F4-4C78-9053-892757364B62}" srcOrd="0" destOrd="0" presId="urn:microsoft.com/office/officeart/2005/8/layout/default"/>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Sensitivity</a:t>
          </a:r>
        </a:p>
        <a:p>
          <a:r>
            <a:rPr lang="en-US" sz="1600" b="0" i="0" dirty="0">
              <a:latin typeface="Trebuchet MS" panose="020B0603020202020204" pitchFamily="34" charset="0"/>
              <a:ea typeface="Tahoma" panose="020B0604030504040204" pitchFamily="34" charset="0"/>
              <a:cs typeface="Tahoma" panose="020B0604030504040204" pitchFamily="34" charset="0"/>
            </a:rPr>
            <a:t>Analytical sensitivity is the change in instrument response that corresponds to a change in the measured quantity. The type of instrument used for analysis is chosen based on the necessary analytical range for the procedure.</a:t>
          </a:r>
          <a:endParaRPr lang="en-US" sz="1600" dirty="0">
            <a:latin typeface="Trebuchet MS" panose="020B0603020202020204" pitchFamily="34" charset="0"/>
            <a:ea typeface="Tahoma" panose="020B0604030504040204" pitchFamily="34" charset="0"/>
            <a:cs typeface="Tahoma" panose="020B0604030504040204" pitchFamily="34" charset="0"/>
          </a:endParaRP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b" anchorCtr="0"/>
        <a:lstStyle/>
        <a:p>
          <a:pPr lvl="0" algn="l" defTabSz="533400">
            <a:lnSpc>
              <a:spcPct val="100000"/>
            </a:lnSpc>
            <a:spcBef>
              <a:spcPct val="0"/>
            </a:spcBef>
            <a:spcAft>
              <a:spcPts val="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Limit of Detection (LOD)</a:t>
          </a:r>
        </a:p>
        <a:p>
          <a:pPr lvl="0" algn="l" defTabSz="533400">
            <a:lnSpc>
              <a:spcPct val="100000"/>
            </a:lnSpc>
            <a:spcBef>
              <a:spcPct val="0"/>
            </a:spcBef>
            <a:spcAft>
              <a:spcPts val="0"/>
            </a:spcAft>
          </a:pPr>
          <a:r>
            <a:rPr lang="en-US" sz="1600" b="0" i="0" dirty="0">
              <a:latin typeface="Trebuchet MS" panose="020B0603020202020204" pitchFamily="34" charset="0"/>
              <a:ea typeface="Tahoma" panose="020B0604030504040204" pitchFamily="34" charset="0"/>
              <a:cs typeface="Tahoma" panose="020B0604030504040204" pitchFamily="34" charset="0"/>
            </a:rPr>
            <a:t>LOQ =  3.3 x STDEV </a:t>
          </a:r>
          <a:r>
            <a:rPr lang="en-US" sz="1600" b="0" i="0" dirty="0">
              <a:latin typeface="Trebuchet MS" panose="020B0603020202020204" pitchFamily="34" charset="0"/>
              <a:ea typeface="Tahoma" panose="020B0604030504040204" pitchFamily="34" charset="0"/>
              <a:cs typeface="Tahoma" panose="020B0604030504040204" pitchFamily="34" charset="0"/>
              <a:sym typeface="Symbol" panose="05050102010706020507" pitchFamily="18" charset="2"/>
            </a:rPr>
            <a:t> </a:t>
          </a:r>
          <a:r>
            <a:rPr lang="en-US" sz="1600" b="0" i="0" dirty="0">
              <a:latin typeface="Trebuchet MS" panose="020B0603020202020204" pitchFamily="34" charset="0"/>
              <a:ea typeface="Tahoma" panose="020B0604030504040204" pitchFamily="34" charset="0"/>
              <a:cs typeface="Tahoma" panose="020B0604030504040204" pitchFamily="34" charset="0"/>
            </a:rPr>
            <a:t>S</a:t>
          </a:r>
        </a:p>
        <a:p>
          <a:pPr lvl="0" algn="l" defTabSz="533400">
            <a:lnSpc>
              <a:spcPct val="100000"/>
            </a:lnSpc>
            <a:spcBef>
              <a:spcPct val="0"/>
            </a:spcBef>
            <a:spcAft>
              <a:spcPts val="0"/>
            </a:spcAft>
          </a:pPr>
          <a:endPar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endParaRPr>
        </a:p>
        <a:p>
          <a:pPr lvl="0" algn="l" defTabSz="533400">
            <a:lnSpc>
              <a:spcPct val="100000"/>
            </a:lnSpc>
            <a:spcBef>
              <a:spcPct val="0"/>
            </a:spcBef>
            <a:spcAft>
              <a:spcPts val="0"/>
            </a:spcAft>
          </a:pPr>
          <a:endPar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endParaRPr>
        </a:p>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Limit of Quantification (LOQ)</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LOQ = 10 x STDEV </a:t>
          </a:r>
          <a:r>
            <a:rPr lang="en-US" sz="1600" b="0" i="0" dirty="0">
              <a:latin typeface="Trebuchet MS" panose="020B0603020202020204" pitchFamily="34" charset="0"/>
              <a:ea typeface="Tahoma" panose="020B0604030504040204" pitchFamily="34" charset="0"/>
              <a:cs typeface="Tahoma" panose="020B0604030504040204" pitchFamily="34" charset="0"/>
              <a:sym typeface="Symbol" panose="05050102010706020507" pitchFamily="18" charset="2"/>
            </a:rPr>
            <a:t> </a:t>
          </a:r>
          <a:r>
            <a:rPr lang="en-US" sz="1600" b="0" i="0" dirty="0">
              <a:latin typeface="Trebuchet MS" panose="020B0603020202020204" pitchFamily="34" charset="0"/>
              <a:ea typeface="Tahoma" panose="020B0604030504040204" pitchFamily="34" charset="0"/>
              <a:cs typeface="Tahoma" panose="020B0604030504040204" pitchFamily="34" charset="0"/>
            </a:rPr>
            <a:t>S</a:t>
          </a:r>
          <a:endParaRPr lang="en-US" sz="1100" b="0" i="0" dirty="0">
            <a:latin typeface="Tahoma" panose="020B0604030504040204" pitchFamily="34" charset="0"/>
            <a:ea typeface="Tahoma" panose="020B0604030504040204" pitchFamily="34" charset="0"/>
            <a:cs typeface="Tahoma" panose="020B0604030504040204" pitchFamily="34" charset="0"/>
          </a:endParaRPr>
        </a:p>
      </dgm:t>
    </dgm:pt>
    <dgm:pt modelId="{9C68C514-58D2-4E63-AB66-F7B2CBE5C50A}" type="sibTrans" cxnId="{2FCC74F1-1170-4EEC-88D3-EF1261F26358}">
      <dgm:prSet/>
      <dgm:spPr/>
      <dgm:t>
        <a:bodyPr/>
        <a:lstStyle/>
        <a:p>
          <a:endParaRPr lang="en-US"/>
        </a:p>
      </dgm:t>
    </dgm:pt>
    <dgm:pt modelId="{8211649F-3E8B-48AF-91EC-BCF17F8F8651}" type="parTrans" cxnId="{2FCC74F1-1170-4EEC-88D3-EF1261F26358}">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2">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2">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EE8F403F-B399-4FD7-BB8B-20659C0FA0C0}" srcId="{33367632-E785-4D96-BCF6-6B8EE3D7F54E}" destId="{94E0571A-5435-4598-B976-B3F9521CA4CE}" srcOrd="0" destOrd="0" parTransId="{A6D56DE0-B3CE-4590-9433-B0D161974599}" sibTransId="{38570598-251F-40D8-B7EF-31187F6B6D62}"/>
    <dgm:cxn modelId="{E963F344-B981-4780-84B1-F1E3E3D64AFC}" type="presOf" srcId="{F0E4D6DC-6842-4AD2-9E79-208EC2495BB3}" destId="{995E3F54-12F4-4C78-9053-892757364B62}" srcOrd="0" destOrd="0" presId="urn:microsoft.com/office/officeart/2005/8/layout/default"/>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Robustness</a:t>
          </a:r>
        </a:p>
        <a:p>
          <a:pPr lvl="0" algn="l" defTabSz="533400">
            <a:lnSpc>
              <a:spcPct val="90000"/>
            </a:lnSpc>
            <a:spcBef>
              <a:spcPts val="1200"/>
            </a:spcBef>
            <a:spcAft>
              <a:spcPct val="35000"/>
            </a:spcAft>
          </a:pPr>
          <a:r>
            <a:rPr lang="en-US" sz="1600" b="0" i="0" dirty="0">
              <a:latin typeface="Trebuchet MS" panose="020B0603020202020204" pitchFamily="34" charset="0"/>
              <a:ea typeface="Tahoma" panose="020B0604030504040204" pitchFamily="34" charset="0"/>
              <a:cs typeface="Tahoma" panose="020B0604030504040204" pitchFamily="34" charset="0"/>
            </a:rPr>
            <a:t>A measure of the capacity of an analytical procedure to remain unaffected by small but deliberate variations in method parameters and provides an indication of its reliability during normal usage.</a:t>
          </a: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b" anchorCtr="0"/>
        <a:lstStyle/>
        <a:p>
          <a:pPr lvl="0" algn="l" defTabSz="533400">
            <a:lnSpc>
              <a:spcPct val="90000"/>
            </a:lnSpc>
            <a:spcBef>
              <a:spcPct val="0"/>
            </a:spcBef>
            <a:spcAft>
              <a:spcPct val="35000"/>
            </a:spcAft>
          </a:pPr>
          <a:r>
            <a:rPr lang="en-US" sz="2000" b="1" dirty="0">
              <a:solidFill>
                <a:srgbClr val="EE7D11"/>
              </a:solidFill>
              <a:latin typeface="Trebuchet MS" panose="020B0603020202020204" pitchFamily="34" charset="0"/>
              <a:ea typeface="Tahoma" panose="020B0604030504040204" pitchFamily="34" charset="0"/>
              <a:cs typeface="Tahoma" panose="020B0604030504040204" pitchFamily="34" charset="0"/>
            </a:rPr>
            <a:t>Ruggedness</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latin typeface="Trebuchet MS" panose="020B0603020202020204" pitchFamily="34" charset="0"/>
              <a:ea typeface="Tahoma" panose="020B0604030504040204" pitchFamily="34" charset="0"/>
              <a:cs typeface="Tahoma" panose="020B0604030504040204" pitchFamily="34" charset="0"/>
            </a:rPr>
            <a:t>The terms ruggedness and robustness are often used interchangeably; however, method ruggedness typically related to repeatability and is a measure of the reliability or stability of the method against extraneous influencing factors. Examples include changes in personnel or instrument system.</a:t>
          </a:r>
          <a:endParaRPr lang="en-US" sz="1100" b="0" i="0" dirty="0">
            <a:latin typeface="Tahoma" panose="020B0604030504040204" pitchFamily="34" charset="0"/>
            <a:ea typeface="Tahoma" panose="020B0604030504040204" pitchFamily="34" charset="0"/>
            <a:cs typeface="Tahoma" panose="020B0604030504040204" pitchFamily="34" charset="0"/>
          </a:endParaRPr>
        </a:p>
      </dgm:t>
    </dgm:pt>
    <dgm:pt modelId="{9C68C514-58D2-4E63-AB66-F7B2CBE5C50A}" type="sibTrans" cxnId="{2FCC74F1-1170-4EEC-88D3-EF1261F26358}">
      <dgm:prSet/>
      <dgm:spPr/>
      <dgm:t>
        <a:bodyPr/>
        <a:lstStyle/>
        <a:p>
          <a:endParaRPr lang="en-US"/>
        </a:p>
      </dgm:t>
    </dgm:pt>
    <dgm:pt modelId="{8211649F-3E8B-48AF-91EC-BCF17F8F8651}" type="parTrans" cxnId="{2FCC74F1-1170-4EEC-88D3-EF1261F26358}">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2">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2">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EE8F403F-B399-4FD7-BB8B-20659C0FA0C0}" srcId="{33367632-E785-4D96-BCF6-6B8EE3D7F54E}" destId="{94E0571A-5435-4598-B976-B3F9521CA4CE}" srcOrd="0" destOrd="0" parTransId="{A6D56DE0-B3CE-4590-9433-B0D161974599}" sibTransId="{38570598-251F-40D8-B7EF-31187F6B6D62}"/>
    <dgm:cxn modelId="{E963F344-B981-4780-84B1-F1E3E3D64AFC}" type="presOf" srcId="{F0E4D6DC-6842-4AD2-9E79-208EC2495BB3}" destId="{995E3F54-12F4-4C78-9053-892757364B62}" srcOrd="0" destOrd="0" presId="urn:microsoft.com/office/officeart/2005/8/layout/default"/>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92043E7-A90E-4BC2-84BE-9C6C7F12BFBD}" type="doc">
      <dgm:prSet loTypeId="urn:microsoft.com/office/officeart/2005/8/layout/cycle6" loCatId="relationship" qsTypeId="urn:microsoft.com/office/officeart/2005/8/quickstyle/3d3" qsCatId="3D" csTypeId="urn:microsoft.com/office/officeart/2005/8/colors/accent1_2" csCatId="accent1" phldr="1"/>
      <dgm:spPr/>
      <dgm:t>
        <a:bodyPr/>
        <a:lstStyle/>
        <a:p>
          <a:endParaRPr lang="en-US"/>
        </a:p>
      </dgm:t>
    </dgm:pt>
    <dgm:pt modelId="{577BAE54-1FD2-475B-A88D-D60D4960BED6}">
      <dgm:prSet custT="1"/>
      <dgm:spPr/>
      <dgm:t>
        <a:bodyPr/>
        <a:lstStyle/>
        <a:p>
          <a:pPr rtl="0"/>
          <a:r>
            <a:rPr lang="en-US" sz="1500" b="1" cap="small" baseline="0" dirty="0">
              <a:latin typeface="Trebuchet MS" panose="020B0603020202020204" pitchFamily="34" charset="0"/>
            </a:rPr>
            <a:t>Research and Development Institutions   (</a:t>
          </a:r>
          <a:r>
            <a:rPr lang="en-US" sz="1400" b="1" cap="none" baseline="0" dirty="0">
              <a:latin typeface="Trebuchet MS" panose="020B0603020202020204" pitchFamily="34" charset="0"/>
            </a:rPr>
            <a:t>e.g. </a:t>
          </a:r>
          <a:r>
            <a:rPr lang="en-US" sz="1500" b="1" cap="small" baseline="0" dirty="0">
              <a:latin typeface="Trebuchet MS" panose="020B0603020202020204" pitchFamily="34" charset="0"/>
            </a:rPr>
            <a:t>universities) </a:t>
          </a:r>
        </a:p>
      </dgm:t>
    </dgm:pt>
    <dgm:pt modelId="{6C6E9E5C-9687-4DEE-8ED3-52E5A201C07C}" type="parTrans" cxnId="{266466F8-6B61-4086-BA64-13CE1389DB25}">
      <dgm:prSet/>
      <dgm:spPr/>
      <dgm:t>
        <a:bodyPr/>
        <a:lstStyle/>
        <a:p>
          <a:endParaRPr lang="en-US" b="1" cap="small" baseline="0">
            <a:latin typeface="Trebuchet MS" panose="020B0603020202020204" pitchFamily="34" charset="0"/>
          </a:endParaRPr>
        </a:p>
      </dgm:t>
    </dgm:pt>
    <dgm:pt modelId="{A0981790-7FE0-4B92-BBCD-AC2E5F687CCF}" type="sibTrans" cxnId="{266466F8-6B61-4086-BA64-13CE1389DB25}">
      <dgm:prSet/>
      <dgm:spPr/>
      <dgm:t>
        <a:bodyPr/>
        <a:lstStyle/>
        <a:p>
          <a:endParaRPr lang="en-US" b="1" cap="small" baseline="0">
            <a:latin typeface="Trebuchet MS" panose="020B0603020202020204" pitchFamily="34" charset="0"/>
          </a:endParaRPr>
        </a:p>
      </dgm:t>
    </dgm:pt>
    <dgm:pt modelId="{AB2AB67E-580F-467E-B54E-7FC2F2A2A68C}">
      <dgm:prSet/>
      <dgm:spPr/>
      <dgm:t>
        <a:bodyPr/>
        <a:lstStyle/>
        <a:p>
          <a:pPr rtl="0"/>
          <a:r>
            <a:rPr lang="en-US" b="1" cap="small" baseline="0" dirty="0">
              <a:latin typeface="Trebuchet MS" panose="020B0603020202020204" pitchFamily="34" charset="0"/>
            </a:rPr>
            <a:t>Contract Research Organizations (CROs)</a:t>
          </a:r>
        </a:p>
      </dgm:t>
    </dgm:pt>
    <dgm:pt modelId="{05C4D8C9-E364-4B24-9475-23A7A13B17CD}" type="parTrans" cxnId="{8718EC13-AB91-4D22-9397-66ED0630C873}">
      <dgm:prSet/>
      <dgm:spPr/>
      <dgm:t>
        <a:bodyPr/>
        <a:lstStyle/>
        <a:p>
          <a:endParaRPr lang="en-US" b="1" cap="small" baseline="0">
            <a:latin typeface="Trebuchet MS" panose="020B0603020202020204" pitchFamily="34" charset="0"/>
          </a:endParaRPr>
        </a:p>
      </dgm:t>
    </dgm:pt>
    <dgm:pt modelId="{EF720035-21A9-4BA5-8233-B5C406C1A59A}" type="sibTrans" cxnId="{8718EC13-AB91-4D22-9397-66ED0630C873}">
      <dgm:prSet/>
      <dgm:spPr/>
      <dgm:t>
        <a:bodyPr/>
        <a:lstStyle/>
        <a:p>
          <a:endParaRPr lang="en-US" b="1" cap="small" baseline="0">
            <a:latin typeface="Trebuchet MS" panose="020B0603020202020204" pitchFamily="34" charset="0"/>
          </a:endParaRPr>
        </a:p>
      </dgm:t>
    </dgm:pt>
    <dgm:pt modelId="{2D49EFB3-ACC2-4074-BFFD-9AEF40B4AA55}">
      <dgm:prSet/>
      <dgm:spPr/>
      <dgm:t>
        <a:bodyPr/>
        <a:lstStyle/>
        <a:p>
          <a:pPr rtl="0"/>
          <a:r>
            <a:rPr lang="en-US" b="1" cap="small" baseline="0" dirty="0">
              <a:latin typeface="Trebuchet MS" panose="020B0603020202020204" pitchFamily="34" charset="0"/>
            </a:rPr>
            <a:t>Manufacturing Facilities</a:t>
          </a:r>
        </a:p>
      </dgm:t>
    </dgm:pt>
    <dgm:pt modelId="{1D4C3492-6A54-417B-B9D5-5FC20D23C371}" type="parTrans" cxnId="{A6085C35-9F69-4BCB-AA6E-009C4EB2951C}">
      <dgm:prSet/>
      <dgm:spPr/>
      <dgm:t>
        <a:bodyPr/>
        <a:lstStyle/>
        <a:p>
          <a:endParaRPr lang="en-US" b="1" cap="small" baseline="0">
            <a:latin typeface="Trebuchet MS" panose="020B0603020202020204" pitchFamily="34" charset="0"/>
          </a:endParaRPr>
        </a:p>
      </dgm:t>
    </dgm:pt>
    <dgm:pt modelId="{89DD4970-49B1-4449-B14B-EF98881C2994}" type="sibTrans" cxnId="{A6085C35-9F69-4BCB-AA6E-009C4EB2951C}">
      <dgm:prSet/>
      <dgm:spPr/>
      <dgm:t>
        <a:bodyPr/>
        <a:lstStyle/>
        <a:p>
          <a:endParaRPr lang="en-US" b="1" cap="small" baseline="0">
            <a:latin typeface="Trebuchet MS" panose="020B0603020202020204" pitchFamily="34" charset="0"/>
          </a:endParaRPr>
        </a:p>
      </dgm:t>
    </dgm:pt>
    <dgm:pt modelId="{F7021C2D-7D01-4321-8C94-8C7B6078227A}">
      <dgm:prSet/>
      <dgm:spPr/>
      <dgm:t>
        <a:bodyPr/>
        <a:lstStyle/>
        <a:p>
          <a:pPr rtl="0"/>
          <a:r>
            <a:rPr lang="en-US" b="1" cap="small" baseline="0" dirty="0">
              <a:latin typeface="Trebuchet MS" panose="020B0603020202020204" pitchFamily="34" charset="0"/>
            </a:rPr>
            <a:t>Government and Public Welfare Organizations</a:t>
          </a:r>
        </a:p>
      </dgm:t>
    </dgm:pt>
    <dgm:pt modelId="{276C844E-2618-4C19-9AF8-8313D1A17CA6}" type="parTrans" cxnId="{1160D241-A60E-4968-9081-BB513F17F94B}">
      <dgm:prSet/>
      <dgm:spPr/>
      <dgm:t>
        <a:bodyPr/>
        <a:lstStyle/>
        <a:p>
          <a:endParaRPr lang="en-US" b="1" cap="small" baseline="0">
            <a:latin typeface="Trebuchet MS" panose="020B0603020202020204" pitchFamily="34" charset="0"/>
          </a:endParaRPr>
        </a:p>
      </dgm:t>
    </dgm:pt>
    <dgm:pt modelId="{367A2760-E7F1-427F-9785-D3876809170A}" type="sibTrans" cxnId="{1160D241-A60E-4968-9081-BB513F17F94B}">
      <dgm:prSet/>
      <dgm:spPr/>
      <dgm:t>
        <a:bodyPr/>
        <a:lstStyle/>
        <a:p>
          <a:endParaRPr lang="en-US" b="1" cap="small" baseline="0">
            <a:latin typeface="Trebuchet MS" panose="020B0603020202020204" pitchFamily="34" charset="0"/>
          </a:endParaRPr>
        </a:p>
      </dgm:t>
    </dgm:pt>
    <dgm:pt modelId="{DB9E83DC-D573-46CA-B5E5-62988BFA9BB7}" type="pres">
      <dgm:prSet presAssocID="{392043E7-A90E-4BC2-84BE-9C6C7F12BFBD}" presName="cycle" presStyleCnt="0">
        <dgm:presLayoutVars>
          <dgm:dir/>
          <dgm:resizeHandles val="exact"/>
        </dgm:presLayoutVars>
      </dgm:prSet>
      <dgm:spPr/>
    </dgm:pt>
    <dgm:pt modelId="{ADF6A10E-BB6F-40D9-A1A4-5AC90271E0D0}" type="pres">
      <dgm:prSet presAssocID="{577BAE54-1FD2-475B-A88D-D60D4960BED6}" presName="node" presStyleLbl="node1" presStyleIdx="0" presStyleCnt="4">
        <dgm:presLayoutVars>
          <dgm:bulletEnabled val="1"/>
        </dgm:presLayoutVars>
      </dgm:prSet>
      <dgm:spPr/>
    </dgm:pt>
    <dgm:pt modelId="{7D68C112-3215-4BB8-98B8-4F531BA02F22}" type="pres">
      <dgm:prSet presAssocID="{577BAE54-1FD2-475B-A88D-D60D4960BED6}" presName="spNode" presStyleCnt="0"/>
      <dgm:spPr/>
    </dgm:pt>
    <dgm:pt modelId="{1014389E-B3FF-4267-AC49-601D6FFCDF24}" type="pres">
      <dgm:prSet presAssocID="{A0981790-7FE0-4B92-BBCD-AC2E5F687CCF}" presName="sibTrans" presStyleLbl="sibTrans1D1" presStyleIdx="0" presStyleCnt="4"/>
      <dgm:spPr/>
    </dgm:pt>
    <dgm:pt modelId="{B15177A7-1A3B-4FD8-93FB-6A69069328DF}" type="pres">
      <dgm:prSet presAssocID="{AB2AB67E-580F-467E-B54E-7FC2F2A2A68C}" presName="node" presStyleLbl="node1" presStyleIdx="1" presStyleCnt="4">
        <dgm:presLayoutVars>
          <dgm:bulletEnabled val="1"/>
        </dgm:presLayoutVars>
      </dgm:prSet>
      <dgm:spPr/>
    </dgm:pt>
    <dgm:pt modelId="{7DC41A73-F556-411D-8296-4F8E374F14A7}" type="pres">
      <dgm:prSet presAssocID="{AB2AB67E-580F-467E-B54E-7FC2F2A2A68C}" presName="spNode" presStyleCnt="0"/>
      <dgm:spPr/>
    </dgm:pt>
    <dgm:pt modelId="{37E616C0-0E4F-4320-9130-BF911BB05058}" type="pres">
      <dgm:prSet presAssocID="{EF720035-21A9-4BA5-8233-B5C406C1A59A}" presName="sibTrans" presStyleLbl="sibTrans1D1" presStyleIdx="1" presStyleCnt="4"/>
      <dgm:spPr/>
    </dgm:pt>
    <dgm:pt modelId="{E45AF062-F491-457B-A2FD-22E7C77BC685}" type="pres">
      <dgm:prSet presAssocID="{2D49EFB3-ACC2-4074-BFFD-9AEF40B4AA55}" presName="node" presStyleLbl="node1" presStyleIdx="2" presStyleCnt="4">
        <dgm:presLayoutVars>
          <dgm:bulletEnabled val="1"/>
        </dgm:presLayoutVars>
      </dgm:prSet>
      <dgm:spPr/>
    </dgm:pt>
    <dgm:pt modelId="{F8D630EF-5934-4355-96B6-E092392DFD57}" type="pres">
      <dgm:prSet presAssocID="{2D49EFB3-ACC2-4074-BFFD-9AEF40B4AA55}" presName="spNode" presStyleCnt="0"/>
      <dgm:spPr/>
    </dgm:pt>
    <dgm:pt modelId="{E76CE18A-7657-42A3-BFB3-B74FCF4B2582}" type="pres">
      <dgm:prSet presAssocID="{89DD4970-49B1-4449-B14B-EF98881C2994}" presName="sibTrans" presStyleLbl="sibTrans1D1" presStyleIdx="2" presStyleCnt="4"/>
      <dgm:spPr/>
    </dgm:pt>
    <dgm:pt modelId="{7153D822-6E6D-445C-8000-F74D5755F6E8}" type="pres">
      <dgm:prSet presAssocID="{F7021C2D-7D01-4321-8C94-8C7B6078227A}" presName="node" presStyleLbl="node1" presStyleIdx="3" presStyleCnt="4">
        <dgm:presLayoutVars>
          <dgm:bulletEnabled val="1"/>
        </dgm:presLayoutVars>
      </dgm:prSet>
      <dgm:spPr/>
    </dgm:pt>
    <dgm:pt modelId="{F728A831-B2A2-433A-8596-529A2731E361}" type="pres">
      <dgm:prSet presAssocID="{F7021C2D-7D01-4321-8C94-8C7B6078227A}" presName="spNode" presStyleCnt="0"/>
      <dgm:spPr/>
    </dgm:pt>
    <dgm:pt modelId="{749C95A3-97D4-4160-89BD-A826C36BD5A0}" type="pres">
      <dgm:prSet presAssocID="{367A2760-E7F1-427F-9785-D3876809170A}" presName="sibTrans" presStyleLbl="sibTrans1D1" presStyleIdx="3" presStyleCnt="4"/>
      <dgm:spPr/>
    </dgm:pt>
  </dgm:ptLst>
  <dgm:cxnLst>
    <dgm:cxn modelId="{8718EC13-AB91-4D22-9397-66ED0630C873}" srcId="{392043E7-A90E-4BC2-84BE-9C6C7F12BFBD}" destId="{AB2AB67E-580F-467E-B54E-7FC2F2A2A68C}" srcOrd="1" destOrd="0" parTransId="{05C4D8C9-E364-4B24-9475-23A7A13B17CD}" sibTransId="{EF720035-21A9-4BA5-8233-B5C406C1A59A}"/>
    <dgm:cxn modelId="{81328322-7B17-4F0D-AE2E-C21DAFBC574C}" type="presOf" srcId="{A0981790-7FE0-4B92-BBCD-AC2E5F687CCF}" destId="{1014389E-B3FF-4267-AC49-601D6FFCDF24}" srcOrd="0" destOrd="0" presId="urn:microsoft.com/office/officeart/2005/8/layout/cycle6"/>
    <dgm:cxn modelId="{34B4ED31-66EB-4D76-9B03-67329B963D4B}" type="presOf" srcId="{F7021C2D-7D01-4321-8C94-8C7B6078227A}" destId="{7153D822-6E6D-445C-8000-F74D5755F6E8}" srcOrd="0" destOrd="0" presId="urn:microsoft.com/office/officeart/2005/8/layout/cycle6"/>
    <dgm:cxn modelId="{A6085C35-9F69-4BCB-AA6E-009C4EB2951C}" srcId="{392043E7-A90E-4BC2-84BE-9C6C7F12BFBD}" destId="{2D49EFB3-ACC2-4074-BFFD-9AEF40B4AA55}" srcOrd="2" destOrd="0" parTransId="{1D4C3492-6A54-417B-B9D5-5FC20D23C371}" sibTransId="{89DD4970-49B1-4449-B14B-EF98881C2994}"/>
    <dgm:cxn modelId="{1160D241-A60E-4968-9081-BB513F17F94B}" srcId="{392043E7-A90E-4BC2-84BE-9C6C7F12BFBD}" destId="{F7021C2D-7D01-4321-8C94-8C7B6078227A}" srcOrd="3" destOrd="0" parTransId="{276C844E-2618-4C19-9AF8-8313D1A17CA6}" sibTransId="{367A2760-E7F1-427F-9785-D3876809170A}"/>
    <dgm:cxn modelId="{94622248-365B-4057-B118-98F4591CF212}" type="presOf" srcId="{392043E7-A90E-4BC2-84BE-9C6C7F12BFBD}" destId="{DB9E83DC-D573-46CA-B5E5-62988BFA9BB7}" srcOrd="0" destOrd="0" presId="urn:microsoft.com/office/officeart/2005/8/layout/cycle6"/>
    <dgm:cxn modelId="{45F2A74E-4B53-4ADD-A54F-B177138E5ABC}" type="presOf" srcId="{EF720035-21A9-4BA5-8233-B5C406C1A59A}" destId="{37E616C0-0E4F-4320-9130-BF911BB05058}" srcOrd="0" destOrd="0" presId="urn:microsoft.com/office/officeart/2005/8/layout/cycle6"/>
    <dgm:cxn modelId="{EFC57778-E6BB-4D70-8DDB-FA97AD25B309}" type="presOf" srcId="{577BAE54-1FD2-475B-A88D-D60D4960BED6}" destId="{ADF6A10E-BB6F-40D9-A1A4-5AC90271E0D0}" srcOrd="0" destOrd="0" presId="urn:microsoft.com/office/officeart/2005/8/layout/cycle6"/>
    <dgm:cxn modelId="{F8F14C79-0BD5-4218-B3F8-D45058CD909D}" type="presOf" srcId="{AB2AB67E-580F-467E-B54E-7FC2F2A2A68C}" destId="{B15177A7-1A3B-4FD8-93FB-6A69069328DF}" srcOrd="0" destOrd="0" presId="urn:microsoft.com/office/officeart/2005/8/layout/cycle6"/>
    <dgm:cxn modelId="{A368E57C-19D3-4CDF-8CBF-15AD50D012B0}" type="presOf" srcId="{367A2760-E7F1-427F-9785-D3876809170A}" destId="{749C95A3-97D4-4160-89BD-A826C36BD5A0}" srcOrd="0" destOrd="0" presId="urn:microsoft.com/office/officeart/2005/8/layout/cycle6"/>
    <dgm:cxn modelId="{3A7CFC8A-37DC-4402-B4D5-C116F5E721C8}" type="presOf" srcId="{89DD4970-49B1-4449-B14B-EF98881C2994}" destId="{E76CE18A-7657-42A3-BFB3-B74FCF4B2582}" srcOrd="0" destOrd="0" presId="urn:microsoft.com/office/officeart/2005/8/layout/cycle6"/>
    <dgm:cxn modelId="{24CBC9D8-111C-4273-B6F5-9457B99D97CA}" type="presOf" srcId="{2D49EFB3-ACC2-4074-BFFD-9AEF40B4AA55}" destId="{E45AF062-F491-457B-A2FD-22E7C77BC685}" srcOrd="0" destOrd="0" presId="urn:microsoft.com/office/officeart/2005/8/layout/cycle6"/>
    <dgm:cxn modelId="{266466F8-6B61-4086-BA64-13CE1389DB25}" srcId="{392043E7-A90E-4BC2-84BE-9C6C7F12BFBD}" destId="{577BAE54-1FD2-475B-A88D-D60D4960BED6}" srcOrd="0" destOrd="0" parTransId="{6C6E9E5C-9687-4DEE-8ED3-52E5A201C07C}" sibTransId="{A0981790-7FE0-4B92-BBCD-AC2E5F687CCF}"/>
    <dgm:cxn modelId="{D4D51491-32EC-4A2E-94A0-70920FCE0248}" type="presParOf" srcId="{DB9E83DC-D573-46CA-B5E5-62988BFA9BB7}" destId="{ADF6A10E-BB6F-40D9-A1A4-5AC90271E0D0}" srcOrd="0" destOrd="0" presId="urn:microsoft.com/office/officeart/2005/8/layout/cycle6"/>
    <dgm:cxn modelId="{E3E4E09A-BFFB-416F-85B0-86AD75FA12A3}" type="presParOf" srcId="{DB9E83DC-D573-46CA-B5E5-62988BFA9BB7}" destId="{7D68C112-3215-4BB8-98B8-4F531BA02F22}" srcOrd="1" destOrd="0" presId="urn:microsoft.com/office/officeart/2005/8/layout/cycle6"/>
    <dgm:cxn modelId="{D09D1A45-D55C-47CB-8496-6EF8827E2ABA}" type="presParOf" srcId="{DB9E83DC-D573-46CA-B5E5-62988BFA9BB7}" destId="{1014389E-B3FF-4267-AC49-601D6FFCDF24}" srcOrd="2" destOrd="0" presId="urn:microsoft.com/office/officeart/2005/8/layout/cycle6"/>
    <dgm:cxn modelId="{55349A96-04B7-4889-B4B3-36B6080C28D0}" type="presParOf" srcId="{DB9E83DC-D573-46CA-B5E5-62988BFA9BB7}" destId="{B15177A7-1A3B-4FD8-93FB-6A69069328DF}" srcOrd="3" destOrd="0" presId="urn:microsoft.com/office/officeart/2005/8/layout/cycle6"/>
    <dgm:cxn modelId="{4012296D-0088-4F93-AC9D-CB12E06826A7}" type="presParOf" srcId="{DB9E83DC-D573-46CA-B5E5-62988BFA9BB7}" destId="{7DC41A73-F556-411D-8296-4F8E374F14A7}" srcOrd="4" destOrd="0" presId="urn:microsoft.com/office/officeart/2005/8/layout/cycle6"/>
    <dgm:cxn modelId="{F3F1C670-EED1-48F6-A871-37D211DCA5F1}" type="presParOf" srcId="{DB9E83DC-D573-46CA-B5E5-62988BFA9BB7}" destId="{37E616C0-0E4F-4320-9130-BF911BB05058}" srcOrd="5" destOrd="0" presId="urn:microsoft.com/office/officeart/2005/8/layout/cycle6"/>
    <dgm:cxn modelId="{BB37A46A-1CC4-4788-99F1-604344E9034F}" type="presParOf" srcId="{DB9E83DC-D573-46CA-B5E5-62988BFA9BB7}" destId="{E45AF062-F491-457B-A2FD-22E7C77BC685}" srcOrd="6" destOrd="0" presId="urn:microsoft.com/office/officeart/2005/8/layout/cycle6"/>
    <dgm:cxn modelId="{1E491BA4-0059-425E-B757-9A3BF4DD28E1}" type="presParOf" srcId="{DB9E83DC-D573-46CA-B5E5-62988BFA9BB7}" destId="{F8D630EF-5934-4355-96B6-E092392DFD57}" srcOrd="7" destOrd="0" presId="urn:microsoft.com/office/officeart/2005/8/layout/cycle6"/>
    <dgm:cxn modelId="{7E722615-B837-49CB-8933-6CBE4BF2807C}" type="presParOf" srcId="{DB9E83DC-D573-46CA-B5E5-62988BFA9BB7}" destId="{E76CE18A-7657-42A3-BFB3-B74FCF4B2582}" srcOrd="8" destOrd="0" presId="urn:microsoft.com/office/officeart/2005/8/layout/cycle6"/>
    <dgm:cxn modelId="{40D6B251-33B6-4AEF-9B9E-49DEDA164EC8}" type="presParOf" srcId="{DB9E83DC-D573-46CA-B5E5-62988BFA9BB7}" destId="{7153D822-6E6D-445C-8000-F74D5755F6E8}" srcOrd="9" destOrd="0" presId="urn:microsoft.com/office/officeart/2005/8/layout/cycle6"/>
    <dgm:cxn modelId="{4E5119A2-B5A3-40FB-9A3A-A7A618D57E4F}" type="presParOf" srcId="{DB9E83DC-D573-46CA-B5E5-62988BFA9BB7}" destId="{F728A831-B2A2-433A-8596-529A2731E361}" srcOrd="10" destOrd="0" presId="urn:microsoft.com/office/officeart/2005/8/layout/cycle6"/>
    <dgm:cxn modelId="{265BA69A-5144-41FE-8966-61B94EC7AD9A}" type="presParOf" srcId="{DB9E83DC-D573-46CA-B5E5-62988BFA9BB7}" destId="{749C95A3-97D4-4160-89BD-A826C36BD5A0}"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E510C52-30CE-4290-ACF6-BA284716D858}"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n-US"/>
        </a:p>
      </dgm:t>
    </dgm:pt>
    <dgm:pt modelId="{FF3CA65B-0776-4708-9DF0-78524A1D8CC7}">
      <dgm:prSet custT="1"/>
      <dgm:spPr/>
      <dgm:t>
        <a:bodyPr lIns="228600" anchor="t"/>
        <a:lstStyle/>
        <a:p>
          <a:pPr algn="l" rtl="0">
            <a:lnSpc>
              <a:spcPct val="100000"/>
            </a:lnSpc>
            <a:spcAft>
              <a:spcPts val="200"/>
            </a:spcAft>
          </a:pPr>
          <a:r>
            <a:rPr lang="en-US" sz="1600" b="1" kern="0" cap="all" spc="500" baseline="0" dirty="0">
              <a:solidFill>
                <a:srgbClr val="003883"/>
              </a:solidFill>
              <a:latin typeface="Trebuchet MS" panose="020B0603020202020204" pitchFamily="34" charset="0"/>
              <a:ea typeface="+mj-ea"/>
              <a:cs typeface="Arial" panose="020B0604020202020204" pitchFamily="34" charset="0"/>
            </a:rPr>
            <a:t>LEVEL 1</a:t>
          </a:r>
        </a:p>
        <a:p>
          <a:pPr algn="l" rtl="0">
            <a:lnSpc>
              <a:spcPct val="90000"/>
            </a:lnSpc>
            <a:spcAft>
              <a:spcPct val="35000"/>
            </a:spcAft>
          </a:pPr>
          <a:r>
            <a:rPr lang="en-US" sz="1100" kern="1200" dirty="0">
              <a:latin typeface="Trebuchet MS" panose="020B0603020202020204" pitchFamily="34" charset="0"/>
            </a:rPr>
            <a:t>This is a single laboratory validation level with the lowest level of validation requirements and is appropriate for emergency or limited use. </a:t>
          </a:r>
        </a:p>
      </dgm:t>
    </dgm:pt>
    <dgm:pt modelId="{56D81706-CC3F-46EF-B3C6-7D225A461D48}" type="parTrans" cxnId="{1DD53DC6-7AB7-4696-A38A-0343C91A5F85}">
      <dgm:prSet/>
      <dgm:spPr/>
      <dgm:t>
        <a:bodyPr/>
        <a:lstStyle/>
        <a:p>
          <a:endParaRPr lang="en-US"/>
        </a:p>
      </dgm:t>
    </dgm:pt>
    <dgm:pt modelId="{AE46977B-9515-4BC0-BC2E-DC8F521F4943}" type="sibTrans" cxnId="{1DD53DC6-7AB7-4696-A38A-0343C91A5F85}">
      <dgm:prSet/>
      <dgm:spPr/>
      <dgm:t>
        <a:bodyPr/>
        <a:lstStyle/>
        <a:p>
          <a:endParaRPr lang="en-US"/>
        </a:p>
      </dgm:t>
    </dgm:pt>
    <dgm:pt modelId="{62231478-5B0E-4974-AD96-374CA8374091}">
      <dgm:prSet custT="1"/>
      <dgm:spPr/>
      <dgm:t>
        <a:bodyPr lIns="228600" anchor="t"/>
        <a:lstStyle/>
        <a:p>
          <a:pPr algn="l" rtl="0">
            <a:lnSpc>
              <a:spcPct val="100000"/>
            </a:lnSpc>
            <a:spcAft>
              <a:spcPts val="200"/>
            </a:spcAft>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2</a:t>
          </a:r>
        </a:p>
        <a:p>
          <a:pPr algn="l" rtl="0">
            <a:lnSpc>
              <a:spcPct val="90000"/>
            </a:lnSpc>
            <a:spcAft>
              <a:spcPct val="35000"/>
            </a:spcAft>
          </a:pPr>
          <a:r>
            <a:rPr lang="en-US" sz="1100" kern="1200" dirty="0"/>
            <a:t>This is a single laboratory validation level. The Laboratory that developed the method has conducted a comprehensive validation study, with performance criteria that complies with an applicable validation standard.</a:t>
          </a:r>
        </a:p>
      </dgm:t>
    </dgm:pt>
    <dgm:pt modelId="{1512CAC3-23D3-4FFF-A5A3-A9C1A497BD7B}" type="parTrans" cxnId="{065A3D65-0349-4865-BD68-C05765949B26}">
      <dgm:prSet/>
      <dgm:spPr/>
      <dgm:t>
        <a:bodyPr/>
        <a:lstStyle/>
        <a:p>
          <a:endParaRPr lang="en-US"/>
        </a:p>
      </dgm:t>
    </dgm:pt>
    <dgm:pt modelId="{7B9709FA-CA17-4332-B692-5821E03D1E22}" type="sibTrans" cxnId="{065A3D65-0349-4865-BD68-C05765949B26}">
      <dgm:prSet/>
      <dgm:spPr/>
      <dgm:t>
        <a:bodyPr/>
        <a:lstStyle/>
        <a:p>
          <a:endParaRPr lang="en-US"/>
        </a:p>
      </dgm:t>
    </dgm:pt>
    <dgm:pt modelId="{4679F645-7027-4175-AF7A-B735D00069AB}">
      <dgm:prSet custT="1"/>
      <dgm:spPr/>
      <dgm:t>
        <a:bodyPr lIns="228600" rIns="0" anchor="t"/>
        <a:lstStyle/>
        <a:p>
          <a:pPr algn="l" rtl="0">
            <a:lnSpc>
              <a:spcPct val="100000"/>
            </a:lnSpc>
            <a:spcAft>
              <a:spcPts val="200"/>
            </a:spcAft>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3</a:t>
          </a:r>
        </a:p>
        <a:p>
          <a:pPr algn="l" rtl="0">
            <a:lnSpc>
              <a:spcPct val="90000"/>
            </a:lnSpc>
            <a:spcAft>
              <a:spcPct val="35000"/>
            </a:spcAft>
          </a:pPr>
          <a:r>
            <a:rPr lang="en-US" sz="1100" kern="1200" dirty="0">
              <a:latin typeface="Trebuchet MS" panose="020B0603020202020204" pitchFamily="34" charset="0"/>
            </a:rPr>
            <a:t>A multi-laboratory validation requires a minimum of one collaborating laboratory in addition to the originating laboratory. The criteria for the transferred method followed by the originating lab are at a level similar to the AOAC full collaborative study level with comparison to an existing reference method when available and appropriate.</a:t>
          </a:r>
        </a:p>
      </dgm:t>
    </dgm:pt>
    <dgm:pt modelId="{CD5A573A-CC21-479A-8690-0FC572C83A23}" type="parTrans" cxnId="{BBCD2413-9E37-40F1-9A95-360B53034288}">
      <dgm:prSet/>
      <dgm:spPr/>
      <dgm:t>
        <a:bodyPr/>
        <a:lstStyle/>
        <a:p>
          <a:endParaRPr lang="en-US"/>
        </a:p>
      </dgm:t>
    </dgm:pt>
    <dgm:pt modelId="{F91029E9-DC6A-4720-A987-1A7C487B81C1}" type="sibTrans" cxnId="{BBCD2413-9E37-40F1-9A95-360B53034288}">
      <dgm:prSet/>
      <dgm:spPr/>
      <dgm:t>
        <a:bodyPr/>
        <a:lstStyle/>
        <a:p>
          <a:endParaRPr lang="en-US"/>
        </a:p>
      </dgm:t>
    </dgm:pt>
    <dgm:pt modelId="{C8E2314A-BE3A-4380-9EB0-4E6533E5E5CF}">
      <dgm:prSet custT="1"/>
      <dgm:spPr/>
      <dgm:t>
        <a:bodyPr lIns="228600" anchor="t"/>
        <a:lstStyle/>
        <a:p>
          <a:pPr lvl="0" algn="l" defTabSz="711200" rtl="0">
            <a:lnSpc>
              <a:spcPct val="100000"/>
            </a:lnSpc>
            <a:spcBef>
              <a:spcPct val="0"/>
            </a:spcBef>
            <a:spcAft>
              <a:spcPts val="200"/>
            </a:spcAft>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4</a:t>
          </a:r>
        </a:p>
        <a:p>
          <a:pPr marL="0" marR="0" lvl="0" indent="0" algn="l" defTabSz="914400" rtl="0" eaLnBrk="1" fontAlgn="auto" latinLnBrk="0" hangingPunct="1">
            <a:lnSpc>
              <a:spcPct val="90000"/>
            </a:lnSpc>
            <a:spcBef>
              <a:spcPts val="0"/>
            </a:spcBef>
            <a:spcAft>
              <a:spcPct val="35000"/>
            </a:spcAft>
            <a:buClrTx/>
            <a:buSzTx/>
            <a:buFontTx/>
            <a:buNone/>
            <a:tabLst/>
            <a:defRPr/>
          </a:pPr>
          <a:r>
            <a:rPr lang="en-US" sz="1100" kern="1200" dirty="0">
              <a:latin typeface="Trebuchet MS" panose="020B0603020202020204" pitchFamily="34" charset="0"/>
            </a:rPr>
            <a:t>This validation level has criteria equivalent to a full ISO or AOAC Collaborative Study. </a:t>
          </a:r>
          <a:endParaRPr lang="en-US" sz="1100" kern="1200" dirty="0"/>
        </a:p>
      </dgm:t>
    </dgm:pt>
    <dgm:pt modelId="{A0A69533-E3E7-4082-9E67-869EDF86C431}" type="parTrans" cxnId="{7DE0C15F-CEC0-491B-AB7F-6E2BA2D9BA7F}">
      <dgm:prSet/>
      <dgm:spPr/>
      <dgm:t>
        <a:bodyPr/>
        <a:lstStyle/>
        <a:p>
          <a:endParaRPr lang="en-US"/>
        </a:p>
      </dgm:t>
    </dgm:pt>
    <dgm:pt modelId="{A5045E9C-0ECA-4FA9-B75E-9EC84765660F}" type="sibTrans" cxnId="{7DE0C15F-CEC0-491B-AB7F-6E2BA2D9BA7F}">
      <dgm:prSet/>
      <dgm:spPr/>
      <dgm:t>
        <a:bodyPr/>
        <a:lstStyle/>
        <a:p>
          <a:endParaRPr lang="en-US"/>
        </a:p>
      </dgm:t>
    </dgm:pt>
    <dgm:pt modelId="{6C7C888E-D1D5-44D6-8732-02E0705615CE}" type="pres">
      <dgm:prSet presAssocID="{1E510C52-30CE-4290-ACF6-BA284716D858}" presName="linearFlow" presStyleCnt="0">
        <dgm:presLayoutVars>
          <dgm:dir/>
          <dgm:resizeHandles val="exact"/>
        </dgm:presLayoutVars>
      </dgm:prSet>
      <dgm:spPr/>
    </dgm:pt>
    <dgm:pt modelId="{24D92C0E-091C-456B-B3C6-60701CD8410A}" type="pres">
      <dgm:prSet presAssocID="{FF3CA65B-0776-4708-9DF0-78524A1D8CC7}" presName="composite" presStyleCnt="0"/>
      <dgm:spPr/>
    </dgm:pt>
    <dgm:pt modelId="{60D8412B-1ABB-4C3C-BFF3-08725FBDB0EB}" type="pres">
      <dgm:prSet presAssocID="{FF3CA65B-0776-4708-9DF0-78524A1D8CC7}" presName="imgShp" presStyleLbl="fgImgPlace1" presStyleIdx="0" presStyleCnt="4" custLinFactNeighborX="-7802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2105B5E-4DD0-4E67-9FC9-421D470F79A2}" type="pres">
      <dgm:prSet presAssocID="{FF3CA65B-0776-4708-9DF0-78524A1D8CC7}" presName="txShp" presStyleLbl="node1" presStyleIdx="0" presStyleCnt="4" custScaleX="137596" custScaleY="119569" custLinFactNeighborX="6390" custLinFactNeighborY="-74">
        <dgm:presLayoutVars>
          <dgm:bulletEnabled val="1"/>
        </dgm:presLayoutVars>
      </dgm:prSet>
      <dgm:spPr/>
    </dgm:pt>
    <dgm:pt modelId="{27BB3AF0-3F78-478F-B329-96C8659BFF23}" type="pres">
      <dgm:prSet presAssocID="{AE46977B-9515-4BC0-BC2E-DC8F521F4943}" presName="spacing" presStyleCnt="0"/>
      <dgm:spPr/>
    </dgm:pt>
    <dgm:pt modelId="{98D1EA44-EAA3-46C3-9ACE-064F0FE508B7}" type="pres">
      <dgm:prSet presAssocID="{62231478-5B0E-4974-AD96-374CA8374091}" presName="composite" presStyleCnt="0"/>
      <dgm:spPr/>
    </dgm:pt>
    <dgm:pt modelId="{D1C04395-58B4-481E-BE43-CBBCD5F71428}" type="pres">
      <dgm:prSet presAssocID="{62231478-5B0E-4974-AD96-374CA8374091}" presName="imgShp" presStyleLbl="fgImgPlace1" presStyleIdx="1" presStyleCnt="4" custLinFactNeighborX="-76777" custLinFactNeighborY="-1361"/>
      <dgm:spPr>
        <a:blipFill>
          <a:blip xmlns:r="http://schemas.openxmlformats.org/officeDocument/2006/relationships" r:embed="rId2"/>
          <a:srcRect/>
          <a:stretch>
            <a:fillRect/>
          </a:stretch>
        </a:blipFill>
      </dgm:spPr>
    </dgm:pt>
    <dgm:pt modelId="{CBA6665B-3D40-4288-BCEF-3B2C3CE9A2EC}" type="pres">
      <dgm:prSet presAssocID="{62231478-5B0E-4974-AD96-374CA8374091}" presName="txShp" presStyleLbl="node1" presStyleIdx="1" presStyleCnt="4" custScaleX="137596" custScaleY="121288" custLinFactNeighborX="6390" custLinFactNeighborY="-158">
        <dgm:presLayoutVars>
          <dgm:bulletEnabled val="1"/>
        </dgm:presLayoutVars>
      </dgm:prSet>
      <dgm:spPr/>
    </dgm:pt>
    <dgm:pt modelId="{FA37ABC5-3B45-4241-BC6E-9825C9573D00}" type="pres">
      <dgm:prSet presAssocID="{7B9709FA-CA17-4332-B692-5821E03D1E22}" presName="spacing" presStyleCnt="0"/>
      <dgm:spPr/>
    </dgm:pt>
    <dgm:pt modelId="{9A76D70A-CD82-4535-8577-0BC1F1728FDC}" type="pres">
      <dgm:prSet presAssocID="{4679F645-7027-4175-AF7A-B735D00069AB}" presName="composite" presStyleCnt="0"/>
      <dgm:spPr/>
    </dgm:pt>
    <dgm:pt modelId="{72E62735-5753-4CCC-9EB2-23179CD93DAF}" type="pres">
      <dgm:prSet presAssocID="{4679F645-7027-4175-AF7A-B735D00069AB}" presName="imgShp" presStyleLbl="fgImgPlace1" presStyleIdx="2" presStyleCnt="4" custLinFactNeighborX="-7802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2462" b="-6462"/>
          </a:stretch>
        </a:blipFill>
      </dgm:spPr>
    </dgm:pt>
    <dgm:pt modelId="{038FEBBC-E169-4AA5-B596-9C0E461A8BA2}" type="pres">
      <dgm:prSet presAssocID="{4679F645-7027-4175-AF7A-B735D00069AB}" presName="txShp" presStyleLbl="node1" presStyleIdx="2" presStyleCnt="4" custScaleX="137596" custScaleY="121304" custLinFactNeighborX="6390" custLinFactNeighborY="929">
        <dgm:presLayoutVars>
          <dgm:bulletEnabled val="1"/>
        </dgm:presLayoutVars>
      </dgm:prSet>
      <dgm:spPr/>
    </dgm:pt>
    <dgm:pt modelId="{63D06540-8A28-4619-95EE-E2E9DDB3F52F}" type="pres">
      <dgm:prSet presAssocID="{F91029E9-DC6A-4720-A987-1A7C487B81C1}" presName="spacing" presStyleCnt="0"/>
      <dgm:spPr/>
    </dgm:pt>
    <dgm:pt modelId="{E3362F1E-7107-4967-A481-040983839314}" type="pres">
      <dgm:prSet presAssocID="{C8E2314A-BE3A-4380-9EB0-4E6533E5E5CF}" presName="composite" presStyleCnt="0"/>
      <dgm:spPr/>
    </dgm:pt>
    <dgm:pt modelId="{72C45416-96AE-491E-9AA8-55F5C8585939}" type="pres">
      <dgm:prSet presAssocID="{C8E2314A-BE3A-4380-9EB0-4E6533E5E5CF}" presName="imgShp" presStyleLbl="fgImgPlace1" presStyleIdx="3" presStyleCnt="4" custLinFactNeighborX="-7802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07BA6364-2CA0-434C-8206-8C671C982FFE}" type="pres">
      <dgm:prSet presAssocID="{C8E2314A-BE3A-4380-9EB0-4E6533E5E5CF}" presName="txShp" presStyleLbl="node1" presStyleIdx="3" presStyleCnt="4" custScaleX="138040" custScaleY="120257" custLinFactNeighborX="6168" custLinFactNeighborY="-26">
        <dgm:presLayoutVars>
          <dgm:bulletEnabled val="1"/>
        </dgm:presLayoutVars>
      </dgm:prSet>
      <dgm:spPr/>
    </dgm:pt>
  </dgm:ptLst>
  <dgm:cxnLst>
    <dgm:cxn modelId="{BBCD2413-9E37-40F1-9A95-360B53034288}" srcId="{1E510C52-30CE-4290-ACF6-BA284716D858}" destId="{4679F645-7027-4175-AF7A-B735D00069AB}" srcOrd="2" destOrd="0" parTransId="{CD5A573A-CC21-479A-8690-0FC572C83A23}" sibTransId="{F91029E9-DC6A-4720-A987-1A7C487B81C1}"/>
    <dgm:cxn modelId="{50B0DC36-D2C1-42E9-B872-2B7A6D6320A6}" type="presOf" srcId="{C8E2314A-BE3A-4380-9EB0-4E6533E5E5CF}" destId="{07BA6364-2CA0-434C-8206-8C671C982FFE}" srcOrd="0" destOrd="0" presId="urn:microsoft.com/office/officeart/2005/8/layout/vList3"/>
    <dgm:cxn modelId="{7DE0C15F-CEC0-491B-AB7F-6E2BA2D9BA7F}" srcId="{1E510C52-30CE-4290-ACF6-BA284716D858}" destId="{C8E2314A-BE3A-4380-9EB0-4E6533E5E5CF}" srcOrd="3" destOrd="0" parTransId="{A0A69533-E3E7-4082-9E67-869EDF86C431}" sibTransId="{A5045E9C-0ECA-4FA9-B75E-9EC84765660F}"/>
    <dgm:cxn modelId="{065A3D65-0349-4865-BD68-C05765949B26}" srcId="{1E510C52-30CE-4290-ACF6-BA284716D858}" destId="{62231478-5B0E-4974-AD96-374CA8374091}" srcOrd="1" destOrd="0" parTransId="{1512CAC3-23D3-4FFF-A5A3-A9C1A497BD7B}" sibTransId="{7B9709FA-CA17-4332-B692-5821E03D1E22}"/>
    <dgm:cxn modelId="{5D78BA5A-D8F3-4DE9-ACC8-E452BA076932}" type="presOf" srcId="{4679F645-7027-4175-AF7A-B735D00069AB}" destId="{038FEBBC-E169-4AA5-B596-9C0E461A8BA2}" srcOrd="0" destOrd="0" presId="urn:microsoft.com/office/officeart/2005/8/layout/vList3"/>
    <dgm:cxn modelId="{DD09A08D-6AE0-46B4-AC4C-EBA53E0EB239}" type="presOf" srcId="{FF3CA65B-0776-4708-9DF0-78524A1D8CC7}" destId="{12105B5E-4DD0-4E67-9FC9-421D470F79A2}" srcOrd="0" destOrd="0" presId="urn:microsoft.com/office/officeart/2005/8/layout/vList3"/>
    <dgm:cxn modelId="{1DD53DC6-7AB7-4696-A38A-0343C91A5F85}" srcId="{1E510C52-30CE-4290-ACF6-BA284716D858}" destId="{FF3CA65B-0776-4708-9DF0-78524A1D8CC7}" srcOrd="0" destOrd="0" parTransId="{56D81706-CC3F-46EF-B3C6-7D225A461D48}" sibTransId="{AE46977B-9515-4BC0-BC2E-DC8F521F4943}"/>
    <dgm:cxn modelId="{45511DC9-D6F2-4AF3-BEE3-6C598CF0A774}" type="presOf" srcId="{1E510C52-30CE-4290-ACF6-BA284716D858}" destId="{6C7C888E-D1D5-44D6-8732-02E0705615CE}" srcOrd="0" destOrd="0" presId="urn:microsoft.com/office/officeart/2005/8/layout/vList3"/>
    <dgm:cxn modelId="{2815CCE1-AAF0-44BE-9CEA-94FD7569974A}" type="presOf" srcId="{62231478-5B0E-4974-AD96-374CA8374091}" destId="{CBA6665B-3D40-4288-BCEF-3B2C3CE9A2EC}" srcOrd="0" destOrd="0" presId="urn:microsoft.com/office/officeart/2005/8/layout/vList3"/>
    <dgm:cxn modelId="{F047D50A-C74B-49F7-9DB5-1B005A8BCA39}" type="presParOf" srcId="{6C7C888E-D1D5-44D6-8732-02E0705615CE}" destId="{24D92C0E-091C-456B-B3C6-60701CD8410A}" srcOrd="0" destOrd="0" presId="urn:microsoft.com/office/officeart/2005/8/layout/vList3"/>
    <dgm:cxn modelId="{C3C44C0C-1A64-4DB4-BA58-DF9B66649E6F}" type="presParOf" srcId="{24D92C0E-091C-456B-B3C6-60701CD8410A}" destId="{60D8412B-1ABB-4C3C-BFF3-08725FBDB0EB}" srcOrd="0" destOrd="0" presId="urn:microsoft.com/office/officeart/2005/8/layout/vList3"/>
    <dgm:cxn modelId="{380585CE-F5A1-460C-9B29-1D0D9D1F3420}" type="presParOf" srcId="{24D92C0E-091C-456B-B3C6-60701CD8410A}" destId="{12105B5E-4DD0-4E67-9FC9-421D470F79A2}" srcOrd="1" destOrd="0" presId="urn:microsoft.com/office/officeart/2005/8/layout/vList3"/>
    <dgm:cxn modelId="{2D717E1A-C7A4-4083-9342-715F1894D859}" type="presParOf" srcId="{6C7C888E-D1D5-44D6-8732-02E0705615CE}" destId="{27BB3AF0-3F78-478F-B329-96C8659BFF23}" srcOrd="1" destOrd="0" presId="urn:microsoft.com/office/officeart/2005/8/layout/vList3"/>
    <dgm:cxn modelId="{D50F9DA2-BEA5-4A66-B12E-ACD101B99B4C}" type="presParOf" srcId="{6C7C888E-D1D5-44D6-8732-02E0705615CE}" destId="{98D1EA44-EAA3-46C3-9ACE-064F0FE508B7}" srcOrd="2" destOrd="0" presId="urn:microsoft.com/office/officeart/2005/8/layout/vList3"/>
    <dgm:cxn modelId="{5085955A-F01F-4F38-89AA-E2726082A758}" type="presParOf" srcId="{98D1EA44-EAA3-46C3-9ACE-064F0FE508B7}" destId="{D1C04395-58B4-481E-BE43-CBBCD5F71428}" srcOrd="0" destOrd="0" presId="urn:microsoft.com/office/officeart/2005/8/layout/vList3"/>
    <dgm:cxn modelId="{FE48D09C-BE76-4723-BB16-3524D4455822}" type="presParOf" srcId="{98D1EA44-EAA3-46C3-9ACE-064F0FE508B7}" destId="{CBA6665B-3D40-4288-BCEF-3B2C3CE9A2EC}" srcOrd="1" destOrd="0" presId="urn:microsoft.com/office/officeart/2005/8/layout/vList3"/>
    <dgm:cxn modelId="{414FA270-A30C-4319-8FA5-28B683F71DCA}" type="presParOf" srcId="{6C7C888E-D1D5-44D6-8732-02E0705615CE}" destId="{FA37ABC5-3B45-4241-BC6E-9825C9573D00}" srcOrd="3" destOrd="0" presId="urn:microsoft.com/office/officeart/2005/8/layout/vList3"/>
    <dgm:cxn modelId="{1A8C2DB0-B731-4DC0-9C8A-E74740D2BB39}" type="presParOf" srcId="{6C7C888E-D1D5-44D6-8732-02E0705615CE}" destId="{9A76D70A-CD82-4535-8577-0BC1F1728FDC}" srcOrd="4" destOrd="0" presId="urn:microsoft.com/office/officeart/2005/8/layout/vList3"/>
    <dgm:cxn modelId="{BB1CDFA7-4701-48C4-ADF5-B7AC584E8FFE}" type="presParOf" srcId="{9A76D70A-CD82-4535-8577-0BC1F1728FDC}" destId="{72E62735-5753-4CCC-9EB2-23179CD93DAF}" srcOrd="0" destOrd="0" presId="urn:microsoft.com/office/officeart/2005/8/layout/vList3"/>
    <dgm:cxn modelId="{1501413C-F9DB-4D5F-93C4-28E6701F3206}" type="presParOf" srcId="{9A76D70A-CD82-4535-8577-0BC1F1728FDC}" destId="{038FEBBC-E169-4AA5-B596-9C0E461A8BA2}" srcOrd="1" destOrd="0" presId="urn:microsoft.com/office/officeart/2005/8/layout/vList3"/>
    <dgm:cxn modelId="{8F428855-6406-43E5-871C-0FAC3EC3FCAD}" type="presParOf" srcId="{6C7C888E-D1D5-44D6-8732-02E0705615CE}" destId="{63D06540-8A28-4619-95EE-E2E9DDB3F52F}" srcOrd="5" destOrd="0" presId="urn:microsoft.com/office/officeart/2005/8/layout/vList3"/>
    <dgm:cxn modelId="{D77208F0-2F7B-4D28-8F2C-188FA5536E33}" type="presParOf" srcId="{6C7C888E-D1D5-44D6-8732-02E0705615CE}" destId="{E3362F1E-7107-4967-A481-040983839314}" srcOrd="6" destOrd="0" presId="urn:microsoft.com/office/officeart/2005/8/layout/vList3"/>
    <dgm:cxn modelId="{34D0C649-4AC4-4348-AF54-B2D67C84EA14}" type="presParOf" srcId="{E3362F1E-7107-4967-A481-040983839314}" destId="{72C45416-96AE-491E-9AA8-55F5C8585939}" srcOrd="0" destOrd="0" presId="urn:microsoft.com/office/officeart/2005/8/layout/vList3"/>
    <dgm:cxn modelId="{7F67D132-2661-429A-B9AD-3EDBF3F8FA36}" type="presParOf" srcId="{E3362F1E-7107-4967-A481-040983839314}" destId="{07BA6364-2CA0-434C-8206-8C671C982FF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8765CF7-4805-4705-9012-B6E188CA3168}"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25531BF1-C8A4-4588-9890-DE843935E808}">
      <dgm:prSet/>
      <dgm:spPr/>
      <dgm:t>
        <a:bodyPr/>
        <a:lstStyle/>
        <a:p>
          <a:pPr rtl="0"/>
          <a:r>
            <a:rPr lang="en-US" dirty="0">
              <a:latin typeface="Trebuchet MS" panose="020B0603020202020204" pitchFamily="34" charset="0"/>
            </a:rPr>
            <a:t>A method is needed but there is not a published standard available that is fit for purpose</a:t>
          </a:r>
        </a:p>
      </dgm:t>
    </dgm:pt>
    <dgm:pt modelId="{82AE438B-FCBC-4342-89C6-5E95F376670E}" type="parTrans" cxnId="{168A494A-3EC4-4D23-A5E7-CB9F4E4851E8}">
      <dgm:prSet/>
      <dgm:spPr/>
      <dgm:t>
        <a:bodyPr/>
        <a:lstStyle/>
        <a:p>
          <a:endParaRPr lang="en-US">
            <a:latin typeface="Trebuchet MS" panose="020B0603020202020204" pitchFamily="34" charset="0"/>
          </a:endParaRPr>
        </a:p>
      </dgm:t>
    </dgm:pt>
    <dgm:pt modelId="{00181F10-FF1C-4A8D-A0D7-2F0BFC970D74}" type="sibTrans" cxnId="{168A494A-3EC4-4D23-A5E7-CB9F4E4851E8}">
      <dgm:prSet/>
      <dgm:spPr/>
      <dgm:t>
        <a:bodyPr/>
        <a:lstStyle/>
        <a:p>
          <a:endParaRPr lang="en-US">
            <a:latin typeface="Trebuchet MS" panose="020B0603020202020204" pitchFamily="34" charset="0"/>
          </a:endParaRPr>
        </a:p>
      </dgm:t>
    </dgm:pt>
    <dgm:pt modelId="{14540765-39EB-442F-B7EC-2FCFC359EAC6}">
      <dgm:prSet/>
      <dgm:spPr/>
      <dgm:t>
        <a:bodyPr/>
        <a:lstStyle/>
        <a:p>
          <a:pPr rtl="0"/>
          <a:r>
            <a:rPr lang="en-US">
              <a:latin typeface="Trebuchet MS" panose="020B0603020202020204" pitchFamily="34" charset="0"/>
            </a:rPr>
            <a:t>There is no general or universal need for a standard method or the method is proprietary</a:t>
          </a:r>
        </a:p>
      </dgm:t>
    </dgm:pt>
    <dgm:pt modelId="{E8AC8B77-9A8A-4C36-AB13-E5655510F85B}" type="parTrans" cxnId="{9F3B5AC7-7789-47CD-9F17-6DDD7E2E5BD0}">
      <dgm:prSet/>
      <dgm:spPr/>
      <dgm:t>
        <a:bodyPr/>
        <a:lstStyle/>
        <a:p>
          <a:endParaRPr lang="en-US">
            <a:latin typeface="Trebuchet MS" panose="020B0603020202020204" pitchFamily="34" charset="0"/>
          </a:endParaRPr>
        </a:p>
      </dgm:t>
    </dgm:pt>
    <dgm:pt modelId="{71AAD229-72E4-47F2-975C-98A864BC1B9F}" type="sibTrans" cxnId="{9F3B5AC7-7789-47CD-9F17-6DDD7E2E5BD0}">
      <dgm:prSet/>
      <dgm:spPr/>
      <dgm:t>
        <a:bodyPr/>
        <a:lstStyle/>
        <a:p>
          <a:endParaRPr lang="en-US">
            <a:latin typeface="Trebuchet MS" panose="020B0603020202020204" pitchFamily="34" charset="0"/>
          </a:endParaRPr>
        </a:p>
      </dgm:t>
    </dgm:pt>
    <dgm:pt modelId="{E122EC34-5FA5-4916-84C0-8753047D1D30}">
      <dgm:prSet/>
      <dgm:spPr/>
      <dgm:t>
        <a:bodyPr/>
        <a:lstStyle/>
        <a:p>
          <a:pPr rtl="0"/>
          <a:r>
            <a:rPr lang="en-US" dirty="0">
              <a:latin typeface="Trebuchet MS" panose="020B0603020202020204" pitchFamily="34" charset="0"/>
            </a:rPr>
            <a:t>Can be validated to meet regulatory requirements if the validation was performed in compliance with applicable guidelines and/or regulations.</a:t>
          </a:r>
        </a:p>
      </dgm:t>
    </dgm:pt>
    <dgm:pt modelId="{0493B56B-6F45-4E34-BBA7-8DF0165F69C6}" type="parTrans" cxnId="{16EBE6E4-FDAD-42C1-BA64-87F9C5668924}">
      <dgm:prSet/>
      <dgm:spPr/>
      <dgm:t>
        <a:bodyPr/>
        <a:lstStyle/>
        <a:p>
          <a:endParaRPr lang="en-US">
            <a:latin typeface="Trebuchet MS" panose="020B0603020202020204" pitchFamily="34" charset="0"/>
          </a:endParaRPr>
        </a:p>
      </dgm:t>
    </dgm:pt>
    <dgm:pt modelId="{49D52167-2FB5-435B-BFCE-26909646D375}" type="sibTrans" cxnId="{16EBE6E4-FDAD-42C1-BA64-87F9C5668924}">
      <dgm:prSet/>
      <dgm:spPr/>
      <dgm:t>
        <a:bodyPr/>
        <a:lstStyle/>
        <a:p>
          <a:endParaRPr lang="en-US">
            <a:latin typeface="Trebuchet MS" panose="020B0603020202020204" pitchFamily="34" charset="0"/>
          </a:endParaRPr>
        </a:p>
      </dgm:t>
    </dgm:pt>
    <dgm:pt modelId="{FBA92171-37AE-44CD-AED3-3D50CC50985C}" type="pres">
      <dgm:prSet presAssocID="{A8765CF7-4805-4705-9012-B6E188CA3168}" presName="linear" presStyleCnt="0">
        <dgm:presLayoutVars>
          <dgm:animLvl val="lvl"/>
          <dgm:resizeHandles val="exact"/>
        </dgm:presLayoutVars>
      </dgm:prSet>
      <dgm:spPr/>
    </dgm:pt>
    <dgm:pt modelId="{B1BA5960-DE50-4459-9FDB-D692914A1787}" type="pres">
      <dgm:prSet presAssocID="{25531BF1-C8A4-4588-9890-DE843935E808}" presName="parentText" presStyleLbl="node1" presStyleIdx="0" presStyleCnt="3">
        <dgm:presLayoutVars>
          <dgm:chMax val="0"/>
          <dgm:bulletEnabled val="1"/>
        </dgm:presLayoutVars>
      </dgm:prSet>
      <dgm:spPr/>
    </dgm:pt>
    <dgm:pt modelId="{4B4D2A69-988E-47E1-A19C-46F80CE60646}" type="pres">
      <dgm:prSet presAssocID="{00181F10-FF1C-4A8D-A0D7-2F0BFC970D74}" presName="spacer" presStyleCnt="0"/>
      <dgm:spPr/>
    </dgm:pt>
    <dgm:pt modelId="{49008E2A-9C26-4322-B2EC-3754AC3A71E0}" type="pres">
      <dgm:prSet presAssocID="{14540765-39EB-442F-B7EC-2FCFC359EAC6}" presName="parentText" presStyleLbl="node1" presStyleIdx="1" presStyleCnt="3">
        <dgm:presLayoutVars>
          <dgm:chMax val="0"/>
          <dgm:bulletEnabled val="1"/>
        </dgm:presLayoutVars>
      </dgm:prSet>
      <dgm:spPr/>
    </dgm:pt>
    <dgm:pt modelId="{32123203-5C41-4DD9-BD86-D87449249456}" type="pres">
      <dgm:prSet presAssocID="{71AAD229-72E4-47F2-975C-98A864BC1B9F}" presName="spacer" presStyleCnt="0"/>
      <dgm:spPr/>
    </dgm:pt>
    <dgm:pt modelId="{108C3EE0-32B4-4E83-9E74-4F96F3CCC2B9}" type="pres">
      <dgm:prSet presAssocID="{E122EC34-5FA5-4916-84C0-8753047D1D30}" presName="parentText" presStyleLbl="node1" presStyleIdx="2" presStyleCnt="3">
        <dgm:presLayoutVars>
          <dgm:chMax val="0"/>
          <dgm:bulletEnabled val="1"/>
        </dgm:presLayoutVars>
      </dgm:prSet>
      <dgm:spPr/>
    </dgm:pt>
  </dgm:ptLst>
  <dgm:cxnLst>
    <dgm:cxn modelId="{AB67751E-007F-4213-BAE0-CAF4D01B6994}" type="presOf" srcId="{14540765-39EB-442F-B7EC-2FCFC359EAC6}" destId="{49008E2A-9C26-4322-B2EC-3754AC3A71E0}" srcOrd="0" destOrd="0" presId="urn:microsoft.com/office/officeart/2005/8/layout/vList2"/>
    <dgm:cxn modelId="{168A494A-3EC4-4D23-A5E7-CB9F4E4851E8}" srcId="{A8765CF7-4805-4705-9012-B6E188CA3168}" destId="{25531BF1-C8A4-4588-9890-DE843935E808}" srcOrd="0" destOrd="0" parTransId="{82AE438B-FCBC-4342-89C6-5E95F376670E}" sibTransId="{00181F10-FF1C-4A8D-A0D7-2F0BFC970D74}"/>
    <dgm:cxn modelId="{EF290570-5E62-483F-8132-43A33FF315DE}" type="presOf" srcId="{25531BF1-C8A4-4588-9890-DE843935E808}" destId="{B1BA5960-DE50-4459-9FDB-D692914A1787}" srcOrd="0" destOrd="0" presId="urn:microsoft.com/office/officeart/2005/8/layout/vList2"/>
    <dgm:cxn modelId="{87055BA0-4E75-44AA-99BA-5D8BCD050510}" type="presOf" srcId="{E122EC34-5FA5-4916-84C0-8753047D1D30}" destId="{108C3EE0-32B4-4E83-9E74-4F96F3CCC2B9}" srcOrd="0" destOrd="0" presId="urn:microsoft.com/office/officeart/2005/8/layout/vList2"/>
    <dgm:cxn modelId="{9F3B5AC7-7789-47CD-9F17-6DDD7E2E5BD0}" srcId="{A8765CF7-4805-4705-9012-B6E188CA3168}" destId="{14540765-39EB-442F-B7EC-2FCFC359EAC6}" srcOrd="1" destOrd="0" parTransId="{E8AC8B77-9A8A-4C36-AB13-E5655510F85B}" sibTransId="{71AAD229-72E4-47F2-975C-98A864BC1B9F}"/>
    <dgm:cxn modelId="{3F2F29DA-D40F-4929-A205-FC2F23960418}" type="presOf" srcId="{A8765CF7-4805-4705-9012-B6E188CA3168}" destId="{FBA92171-37AE-44CD-AED3-3D50CC50985C}" srcOrd="0" destOrd="0" presId="urn:microsoft.com/office/officeart/2005/8/layout/vList2"/>
    <dgm:cxn modelId="{16EBE6E4-FDAD-42C1-BA64-87F9C5668924}" srcId="{A8765CF7-4805-4705-9012-B6E188CA3168}" destId="{E122EC34-5FA5-4916-84C0-8753047D1D30}" srcOrd="2" destOrd="0" parTransId="{0493B56B-6F45-4E34-BBA7-8DF0165F69C6}" sibTransId="{49D52167-2FB5-435B-BFCE-26909646D375}"/>
    <dgm:cxn modelId="{166E7BC0-B2E6-48F1-BD25-C15A3273D627}" type="presParOf" srcId="{FBA92171-37AE-44CD-AED3-3D50CC50985C}" destId="{B1BA5960-DE50-4459-9FDB-D692914A1787}" srcOrd="0" destOrd="0" presId="urn:microsoft.com/office/officeart/2005/8/layout/vList2"/>
    <dgm:cxn modelId="{E7F59EE2-EDD5-4BA7-833A-370497288D13}" type="presParOf" srcId="{FBA92171-37AE-44CD-AED3-3D50CC50985C}" destId="{4B4D2A69-988E-47E1-A19C-46F80CE60646}" srcOrd="1" destOrd="0" presId="urn:microsoft.com/office/officeart/2005/8/layout/vList2"/>
    <dgm:cxn modelId="{340E373E-C2CB-4786-9FB2-86529CB3A483}" type="presParOf" srcId="{FBA92171-37AE-44CD-AED3-3D50CC50985C}" destId="{49008E2A-9C26-4322-B2EC-3754AC3A71E0}" srcOrd="2" destOrd="0" presId="urn:microsoft.com/office/officeart/2005/8/layout/vList2"/>
    <dgm:cxn modelId="{F7001C49-44B9-4869-AB57-379038B72995}" type="presParOf" srcId="{FBA92171-37AE-44CD-AED3-3D50CC50985C}" destId="{32123203-5C41-4DD9-BD86-D87449249456}" srcOrd="3" destOrd="0" presId="urn:microsoft.com/office/officeart/2005/8/layout/vList2"/>
    <dgm:cxn modelId="{662D8CC2-4A34-40E8-9536-D88BD67E150D}" type="presParOf" srcId="{FBA92171-37AE-44CD-AED3-3D50CC50985C}" destId="{108C3EE0-32B4-4E83-9E74-4F96F3CCC2B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367632-E785-4D96-BCF6-6B8EE3D7F5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E0571A-5435-4598-B976-B3F9521CA4CE}">
      <dgm:prSet phldrT="[Text]" custT="1"/>
      <dgm:spPr>
        <a:noFill/>
        <a:ln>
          <a:noFill/>
        </a:ln>
      </dgm:spPr>
      <dgm:t>
        <a:bodyPr anchor="t" anchorCtr="0"/>
        <a:lstStyle/>
        <a:p>
          <a:pPr lvl="0" algn="l" defTabSz="533400">
            <a:lnSpc>
              <a:spcPct val="90000"/>
            </a:lnSpc>
            <a:spcBef>
              <a:spcPct val="0"/>
            </a:spcBef>
            <a:spcAft>
              <a:spcPct val="35000"/>
            </a:spcAft>
          </a:pPr>
          <a:r>
            <a:rPr lang="en-US" sz="1600" b="1" spc="500" dirty="0">
              <a:solidFill>
                <a:srgbClr val="EE7D11"/>
              </a:solidFill>
              <a:latin typeface="Trebuchet MS" panose="020B0603020202020204" pitchFamily="34" charset="0"/>
              <a:ea typeface="+mj-lt"/>
              <a:cs typeface="+mj-lt"/>
            </a:rPr>
            <a:t>VALIDATION</a:t>
          </a:r>
          <a:endParaRPr lang="en-US" sz="1600" b="1" dirty="0">
            <a:solidFill>
              <a:srgbClr val="FF9933"/>
            </a:solidFill>
            <a:latin typeface="Tahoma" panose="020B0604030504040204" pitchFamily="34" charset="0"/>
            <a:ea typeface="Tahoma" panose="020B0604030504040204" pitchFamily="34" charset="0"/>
            <a:cs typeface="Tahoma" panose="020B0604030504040204" pitchFamily="34" charset="0"/>
          </a:endParaRPr>
        </a:p>
        <a:p>
          <a:r>
            <a:rPr lang="en-US" sz="1600" b="0" i="1" dirty="0">
              <a:solidFill>
                <a:srgbClr val="CCD1E2"/>
              </a:solidFill>
              <a:latin typeface="Trebuchet MS" panose="020B0603020202020204" pitchFamily="34" charset="0"/>
              <a:ea typeface="Tahoma" panose="020B0604030504040204" pitchFamily="34" charset="0"/>
              <a:cs typeface="Tahoma" panose="020B0604030504040204" pitchFamily="34" charset="0"/>
            </a:rPr>
            <a:t>Establishes the performance parameters  and suitability of a new or single-laboratory validated method.</a:t>
          </a:r>
        </a:p>
      </dgm:t>
    </dgm:pt>
    <dgm:pt modelId="{A6D56DE0-B3CE-4590-9433-B0D161974599}" type="parTrans" cxnId="{EE8F403F-B399-4FD7-BB8B-20659C0FA0C0}">
      <dgm:prSet/>
      <dgm:spPr/>
      <dgm:t>
        <a:bodyPr/>
        <a:lstStyle/>
        <a:p>
          <a:endParaRPr lang="en-US"/>
        </a:p>
      </dgm:t>
    </dgm:pt>
    <dgm:pt modelId="{38570598-251F-40D8-B7EF-31187F6B6D62}" type="sibTrans" cxnId="{EE8F403F-B399-4FD7-BB8B-20659C0FA0C0}">
      <dgm:prSet/>
      <dgm:spPr/>
      <dgm:t>
        <a:bodyPr/>
        <a:lstStyle/>
        <a:p>
          <a:endParaRPr lang="en-US"/>
        </a:p>
      </dgm:t>
    </dgm:pt>
    <dgm:pt modelId="{F0E4D6DC-6842-4AD2-9E79-208EC2495BB3}">
      <dgm:prSet phldrT="[Text]" custT="1"/>
      <dgm:spPr>
        <a:solidFill>
          <a:schemeClr val="accent1">
            <a:hueOff val="0"/>
            <a:satOff val="0"/>
            <a:lumOff val="0"/>
            <a:alpha val="0"/>
          </a:schemeClr>
        </a:solidFill>
        <a:ln>
          <a:noFill/>
        </a:ln>
      </dgm:spPr>
      <dgm:t>
        <a:bodyPr anchor="t" anchorCtr="0"/>
        <a:lstStyle/>
        <a:p>
          <a:pPr lvl="0" algn="l" defTabSz="533400">
            <a:lnSpc>
              <a:spcPct val="90000"/>
            </a:lnSpc>
            <a:spcBef>
              <a:spcPct val="0"/>
            </a:spcBef>
            <a:spcAft>
              <a:spcPct val="35000"/>
            </a:spcAft>
          </a:pPr>
          <a:r>
            <a:rPr lang="en-US" sz="1600" cap="small" spc="200" baseline="0" dirty="0">
              <a:solidFill>
                <a:srgbClr val="EE7D11"/>
              </a:solidFill>
              <a:latin typeface="Trebuchet MS" panose="020B0603020202020204" pitchFamily="34" charset="0"/>
              <a:ea typeface="+mj-lt"/>
              <a:cs typeface="+mj-lt"/>
            </a:rPr>
            <a:t>Matrix Extension</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Extensions of the scope of a validated method require a supplemental validation.</a:t>
          </a:r>
        </a:p>
      </dgm:t>
    </dgm:pt>
    <dgm:pt modelId="{8211649F-3E8B-48AF-91EC-BCF17F8F8651}" type="parTrans" cxnId="{2FCC74F1-1170-4EEC-88D3-EF1261F26358}">
      <dgm:prSet/>
      <dgm:spPr/>
      <dgm:t>
        <a:bodyPr/>
        <a:lstStyle/>
        <a:p>
          <a:endParaRPr lang="en-US"/>
        </a:p>
      </dgm:t>
    </dgm:pt>
    <dgm:pt modelId="{9C68C514-58D2-4E63-AB66-F7B2CBE5C50A}" type="sibTrans" cxnId="{2FCC74F1-1170-4EEC-88D3-EF1261F26358}">
      <dgm:prSet/>
      <dgm:spPr/>
      <dgm:t>
        <a:bodyPr/>
        <a:lstStyle/>
        <a:p>
          <a:endParaRPr lang="en-US"/>
        </a:p>
      </dgm:t>
    </dgm:pt>
    <dgm:pt modelId="{DF63158D-6907-4818-90D6-47F31EDFE2AE}">
      <dgm:prSet phldrT="[Text]" custT="1"/>
      <dgm:spPr>
        <a:noFill/>
        <a:ln>
          <a:noFill/>
        </a:ln>
      </dgm:spPr>
      <dgm:t>
        <a:bodyPr anchor="t" anchorCtr="0"/>
        <a:lstStyle/>
        <a:p>
          <a:pPr lvl="0" algn="l" defTabSz="533400">
            <a:lnSpc>
              <a:spcPct val="90000"/>
            </a:lnSpc>
            <a:spcBef>
              <a:spcPct val="0"/>
            </a:spcBef>
            <a:spcAft>
              <a:spcPct val="35000"/>
            </a:spcAft>
          </a:pPr>
          <a:r>
            <a:rPr lang="en-US" sz="1600" cap="small" spc="200" baseline="0" dirty="0">
              <a:solidFill>
                <a:srgbClr val="EE7D11"/>
              </a:solidFill>
              <a:latin typeface="Trebuchet MS" panose="020B0603020202020204" pitchFamily="34" charset="0"/>
              <a:ea typeface="+mj-lt"/>
              <a:cs typeface="+mj-lt"/>
            </a:rPr>
            <a:t>Method Fitness</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Confirming that a method performs suitably for a specific matrix.</a:t>
          </a:r>
        </a:p>
      </dgm:t>
    </dgm:pt>
    <dgm:pt modelId="{D36DA7B4-7DE6-4E84-B968-6F962E937D0A}" type="parTrans" cxnId="{FA5785DF-BEC6-4D01-9669-C0B2E9F531AE}">
      <dgm:prSet/>
      <dgm:spPr/>
      <dgm:t>
        <a:bodyPr/>
        <a:lstStyle/>
        <a:p>
          <a:endParaRPr lang="en-US"/>
        </a:p>
      </dgm:t>
    </dgm:pt>
    <dgm:pt modelId="{7BCF962D-4D6A-4135-853B-589308575C7D}" type="sibTrans" cxnId="{FA5785DF-BEC6-4D01-9669-C0B2E9F531AE}">
      <dgm:prSet/>
      <dgm:spPr/>
      <dgm:t>
        <a:bodyPr/>
        <a:lstStyle/>
        <a:p>
          <a:endParaRPr lang="en-US"/>
        </a:p>
      </dgm:t>
    </dgm:pt>
    <dgm:pt modelId="{10550E0E-FA4D-47E5-946C-FA32E5EB5A40}">
      <dgm:prSet phldrT="[Text]" custT="1"/>
      <dgm:spPr>
        <a:noFill/>
        <a:ln>
          <a:noFill/>
        </a:ln>
      </dgm:spPr>
      <dgm:t>
        <a:bodyPr anchor="t" anchorCtr="0"/>
        <a:lstStyle/>
        <a:p>
          <a:pPr lvl="0" algn="l" defTabSz="533400">
            <a:lnSpc>
              <a:spcPct val="90000"/>
            </a:lnSpc>
            <a:spcBef>
              <a:spcPct val="0"/>
            </a:spcBef>
            <a:spcAft>
              <a:spcPct val="35000"/>
            </a:spcAft>
          </a:pPr>
          <a:r>
            <a:rPr lang="en-US" sz="1600" b="1" spc="500" dirty="0">
              <a:solidFill>
                <a:srgbClr val="EE7D11"/>
              </a:solidFill>
              <a:latin typeface="Trebuchet MS" panose="020B0603020202020204" pitchFamily="34" charset="0"/>
              <a:ea typeface="+mj-lt"/>
              <a:cs typeface="+mj-lt"/>
            </a:rPr>
            <a:t>VERIFICAION</a:t>
          </a:r>
          <a:endParaRPr lang="en-US" sz="1600" b="1" dirty="0">
            <a:solidFill>
              <a:srgbClr val="FF9933"/>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1" dirty="0">
              <a:solidFill>
                <a:srgbClr val="CCD1E2"/>
              </a:solidFill>
              <a:latin typeface="Trebuchet MS" panose="020B0603020202020204" pitchFamily="34" charset="0"/>
              <a:ea typeface="Tahoma" panose="020B0604030504040204" pitchFamily="34" charset="0"/>
              <a:cs typeface="Tahoma" panose="020B0604030504040204" pitchFamily="34" charset="0"/>
            </a:rPr>
            <a:t>Ensures that a standard or “Official” method is implemented with equivalent performance as  previously established in the validation.</a:t>
          </a:r>
        </a:p>
      </dgm:t>
    </dgm:pt>
    <dgm:pt modelId="{2B612C9D-19E6-4859-A600-30AC60FD5CE3}" type="parTrans" cxnId="{84C39193-0775-4F28-BCC0-101B2233B1C0}">
      <dgm:prSet/>
      <dgm:spPr/>
      <dgm:t>
        <a:bodyPr/>
        <a:lstStyle/>
        <a:p>
          <a:endParaRPr lang="en-US"/>
        </a:p>
      </dgm:t>
    </dgm:pt>
    <dgm:pt modelId="{8EE640C0-DD4D-45F0-9727-B8A28EC2A72F}" type="sibTrans" cxnId="{84C39193-0775-4F28-BCC0-101B2233B1C0}">
      <dgm:prSet/>
      <dgm:spPr/>
      <dgm:t>
        <a:bodyPr/>
        <a:lstStyle/>
        <a:p>
          <a:endParaRPr lang="en-US"/>
        </a:p>
      </dgm:t>
    </dgm:pt>
    <dgm:pt modelId="{743ACA51-765C-4297-B7E4-7037B28C4AE3}">
      <dgm:prSet custT="1"/>
      <dgm:spPr>
        <a:noFill/>
        <a:ln>
          <a:noFill/>
        </a:ln>
      </dgm:spPr>
      <dgm:t>
        <a:bodyPr anchor="t" anchorCtr="0"/>
        <a:lstStyle/>
        <a:p>
          <a:pPr lvl="0" algn="l" defTabSz="533400">
            <a:lnSpc>
              <a:spcPct val="90000"/>
            </a:lnSpc>
            <a:spcBef>
              <a:spcPct val="0"/>
            </a:spcBef>
            <a:spcAft>
              <a:spcPct val="35000"/>
            </a:spcAft>
          </a:pPr>
          <a:r>
            <a:rPr lang="en-US" sz="1600" cap="small" spc="200" baseline="0" dirty="0">
              <a:solidFill>
                <a:srgbClr val="EE7D11"/>
              </a:solidFill>
              <a:latin typeface="Trebuchet MS" panose="020B0603020202020204" pitchFamily="34" charset="0"/>
              <a:ea typeface="+mj-lt"/>
              <a:cs typeface="+mj-lt"/>
            </a:rPr>
            <a:t>Change Control</a:t>
          </a:r>
        </a:p>
        <a:p>
          <a:pPr lvl="0" algn="l" defTabSz="533400">
            <a:lnSpc>
              <a:spcPct val="90000"/>
            </a:lnSpc>
            <a:spcBef>
              <a:spcPts val="1200"/>
            </a:spcBef>
            <a:spcAft>
              <a:spcPct val="35000"/>
            </a:spcAft>
          </a:pPr>
          <a:r>
            <a:rPr lang="en-US" sz="16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in laboratory personnel, suppliers and equipment require assessments to demonstrate equivalency.</a:t>
          </a:r>
          <a:endParaRPr lang="en-US" sz="1100" b="0" i="0" dirty="0">
            <a:latin typeface="Tahoma" panose="020B0604030504040204" pitchFamily="34" charset="0"/>
            <a:ea typeface="Tahoma" panose="020B0604030504040204" pitchFamily="34" charset="0"/>
            <a:cs typeface="Tahoma" panose="020B0604030504040204" pitchFamily="34" charset="0"/>
          </a:endParaRPr>
        </a:p>
      </dgm:t>
    </dgm:pt>
    <dgm:pt modelId="{20F4DA51-2DB6-4055-A62C-388DFA8FF511}" type="parTrans" cxnId="{29A56C2E-72C8-496B-A957-E91C77627C19}">
      <dgm:prSet/>
      <dgm:spPr/>
      <dgm:t>
        <a:bodyPr/>
        <a:lstStyle/>
        <a:p>
          <a:endParaRPr lang="en-US"/>
        </a:p>
      </dgm:t>
    </dgm:pt>
    <dgm:pt modelId="{33EF3F72-D56A-4155-B32C-1B47A36B9BD7}" type="sibTrans" cxnId="{29A56C2E-72C8-496B-A957-E91C77627C19}">
      <dgm:prSet/>
      <dgm:spPr/>
      <dgm:t>
        <a:bodyPr/>
        <a:lstStyle/>
        <a:p>
          <a:endParaRPr lang="en-US"/>
        </a:p>
      </dgm:t>
    </dgm:pt>
    <dgm:pt modelId="{1E1678B0-EDB3-47F6-B464-ACD37690CC4C}">
      <dgm:prSet phldrT="[Text]" custT="1"/>
      <dgm:spPr>
        <a:noFill/>
        <a:ln>
          <a:noFill/>
        </a:ln>
      </dgm:spPr>
      <dgm:t>
        <a:bodyPr anchor="t" anchorCtr="0"/>
        <a:lstStyle/>
        <a:p>
          <a:pPr lvl="0" algn="l" defTabSz="533400">
            <a:lnSpc>
              <a:spcPct val="90000"/>
            </a:lnSpc>
            <a:spcBef>
              <a:spcPct val="0"/>
            </a:spcBef>
            <a:spcAft>
              <a:spcPct val="35000"/>
            </a:spcAft>
          </a:pPr>
          <a:r>
            <a:rPr lang="en-US" sz="1600" cap="small" spc="200" baseline="0" dirty="0">
              <a:solidFill>
                <a:srgbClr val="EE7D11"/>
              </a:solidFill>
              <a:latin typeface="Trebuchet MS" panose="020B0603020202020204" pitchFamily="34" charset="0"/>
              <a:ea typeface="+mj-lt"/>
              <a:cs typeface="+mj-lt"/>
            </a:rPr>
            <a:t>Method Modification</a:t>
          </a:r>
        </a:p>
        <a:p>
          <a:pPr marL="0" marR="0" lvl="0" indent="0" algn="l" defTabSz="914400" eaLnBrk="1" fontAlgn="auto" latinLnBrk="0" hangingPunct="1">
            <a:lnSpc>
              <a:spcPct val="100000"/>
            </a:lnSpc>
            <a:spcBef>
              <a:spcPts val="0"/>
            </a:spcBef>
            <a:spcAft>
              <a:spcPts val="600"/>
            </a:spcAft>
            <a:buClrTx/>
            <a:buSzTx/>
            <a:buFontTx/>
            <a:buNone/>
            <a:tabLst/>
            <a:defRPr/>
          </a:pPr>
          <a:r>
            <a:rPr lang="en-US" sz="16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to a method resulting from alternate equipment or procedures may require validation.</a:t>
          </a:r>
        </a:p>
      </dgm:t>
    </dgm:pt>
    <dgm:pt modelId="{F3780268-5FD8-4CCB-89BF-3C887F7612C6}" type="parTrans" cxnId="{31BE0FC7-BA77-4A88-9A63-3737DA2F9D74}">
      <dgm:prSet/>
      <dgm:spPr/>
      <dgm:t>
        <a:bodyPr/>
        <a:lstStyle/>
        <a:p>
          <a:endParaRPr lang="en-US"/>
        </a:p>
      </dgm:t>
    </dgm:pt>
    <dgm:pt modelId="{29677FBD-8A67-4481-B124-F43C96A634BD}" type="sibTrans" cxnId="{31BE0FC7-BA77-4A88-9A63-3737DA2F9D74}">
      <dgm:prSet/>
      <dgm:spPr/>
      <dgm:t>
        <a:bodyPr/>
        <a:lstStyle/>
        <a:p>
          <a:endParaRPr lang="en-US"/>
        </a:p>
      </dgm:t>
    </dgm:pt>
    <dgm:pt modelId="{49D8A4AB-FDA5-4686-B881-2756A00F863F}" type="pres">
      <dgm:prSet presAssocID="{33367632-E785-4D96-BCF6-6B8EE3D7F54E}" presName="diagram" presStyleCnt="0">
        <dgm:presLayoutVars>
          <dgm:dir/>
          <dgm:resizeHandles val="exact"/>
        </dgm:presLayoutVars>
      </dgm:prSet>
      <dgm:spPr/>
    </dgm:pt>
    <dgm:pt modelId="{8B0FBAF5-6826-469F-A9DC-E3A1406F9C4B}" type="pres">
      <dgm:prSet presAssocID="{94E0571A-5435-4598-B976-B3F9521CA4CE}" presName="node" presStyleLbl="node1" presStyleIdx="0" presStyleCnt="6">
        <dgm:presLayoutVars>
          <dgm:bulletEnabled val="1"/>
        </dgm:presLayoutVars>
      </dgm:prSet>
      <dgm:spPr/>
    </dgm:pt>
    <dgm:pt modelId="{D7AA8913-B4C8-488A-A705-D955F9E1ACA1}" type="pres">
      <dgm:prSet presAssocID="{38570598-251F-40D8-B7EF-31187F6B6D62}" presName="sibTrans" presStyleCnt="0"/>
      <dgm:spPr/>
    </dgm:pt>
    <dgm:pt modelId="{995E3F54-12F4-4C78-9053-892757364B62}" type="pres">
      <dgm:prSet presAssocID="{F0E4D6DC-6842-4AD2-9E79-208EC2495BB3}" presName="node" presStyleLbl="node1" presStyleIdx="1" presStyleCnt="6">
        <dgm:presLayoutVars>
          <dgm:bulletEnabled val="1"/>
        </dgm:presLayoutVars>
      </dgm:prSet>
      <dgm:spPr/>
    </dgm:pt>
    <dgm:pt modelId="{50E5507A-A585-44C1-B76D-F615C20B308F}" type="pres">
      <dgm:prSet presAssocID="{9C68C514-58D2-4E63-AB66-F7B2CBE5C50A}" presName="sibTrans" presStyleCnt="0"/>
      <dgm:spPr/>
    </dgm:pt>
    <dgm:pt modelId="{9CE128B1-FC02-4C0E-83A8-946E7727F375}" type="pres">
      <dgm:prSet presAssocID="{1E1678B0-EDB3-47F6-B464-ACD37690CC4C}" presName="node" presStyleLbl="node1" presStyleIdx="2" presStyleCnt="6">
        <dgm:presLayoutVars>
          <dgm:bulletEnabled val="1"/>
        </dgm:presLayoutVars>
      </dgm:prSet>
      <dgm:spPr/>
    </dgm:pt>
    <dgm:pt modelId="{6F8CB016-A55F-49F2-B537-FA04C3A63BCF}" type="pres">
      <dgm:prSet presAssocID="{29677FBD-8A67-4481-B124-F43C96A634BD}" presName="sibTrans" presStyleCnt="0"/>
      <dgm:spPr/>
    </dgm:pt>
    <dgm:pt modelId="{7354E20A-3B19-404C-977C-B5F9C7584031}" type="pres">
      <dgm:prSet presAssocID="{10550E0E-FA4D-47E5-946C-FA32E5EB5A40}" presName="node" presStyleLbl="node1" presStyleIdx="3" presStyleCnt="6">
        <dgm:presLayoutVars>
          <dgm:bulletEnabled val="1"/>
        </dgm:presLayoutVars>
      </dgm:prSet>
      <dgm:spPr/>
    </dgm:pt>
    <dgm:pt modelId="{198BFE35-7AA9-42B4-A1D8-B1AFCE1EC5F0}" type="pres">
      <dgm:prSet presAssocID="{8EE640C0-DD4D-45F0-9727-B8A28EC2A72F}" presName="sibTrans" presStyleCnt="0"/>
      <dgm:spPr/>
    </dgm:pt>
    <dgm:pt modelId="{F319A647-344C-482D-8C5E-A80A823F43F2}" type="pres">
      <dgm:prSet presAssocID="{DF63158D-6907-4818-90D6-47F31EDFE2AE}" presName="node" presStyleLbl="node1" presStyleIdx="4" presStyleCnt="6">
        <dgm:presLayoutVars>
          <dgm:bulletEnabled val="1"/>
        </dgm:presLayoutVars>
      </dgm:prSet>
      <dgm:spPr/>
    </dgm:pt>
    <dgm:pt modelId="{6AF7F51B-C42D-4ADD-8876-AA2FD09C73B2}" type="pres">
      <dgm:prSet presAssocID="{7BCF962D-4D6A-4135-853B-589308575C7D}" presName="sibTrans" presStyleCnt="0"/>
      <dgm:spPr/>
    </dgm:pt>
    <dgm:pt modelId="{DC8241B7-CB36-424A-A238-649ED068D764}" type="pres">
      <dgm:prSet presAssocID="{743ACA51-765C-4297-B7E4-7037B28C4AE3}" presName="node" presStyleLbl="node1" presStyleIdx="5" presStyleCnt="6" custLinFactNeighborX="-367">
        <dgm:presLayoutVars>
          <dgm:bulletEnabled val="1"/>
        </dgm:presLayoutVars>
      </dgm:prSet>
      <dgm:spPr/>
    </dgm:pt>
  </dgm:ptLst>
  <dgm:cxnLst>
    <dgm:cxn modelId="{105E470C-1C2D-4139-BD06-810C10CD3783}" type="presOf" srcId="{33367632-E785-4D96-BCF6-6B8EE3D7F54E}" destId="{49D8A4AB-FDA5-4686-B881-2756A00F863F}" srcOrd="0" destOrd="0" presId="urn:microsoft.com/office/officeart/2005/8/layout/default"/>
    <dgm:cxn modelId="{2EA9B61B-C2E6-4125-A111-BB239E2E46DB}" type="presOf" srcId="{94E0571A-5435-4598-B976-B3F9521CA4CE}" destId="{8B0FBAF5-6826-469F-A9DC-E3A1406F9C4B}" srcOrd="0" destOrd="0" presId="urn:microsoft.com/office/officeart/2005/8/layout/default"/>
    <dgm:cxn modelId="{29A56C2E-72C8-496B-A957-E91C77627C19}" srcId="{33367632-E785-4D96-BCF6-6B8EE3D7F54E}" destId="{743ACA51-765C-4297-B7E4-7037B28C4AE3}" srcOrd="5" destOrd="0" parTransId="{20F4DA51-2DB6-4055-A62C-388DFA8FF511}" sibTransId="{33EF3F72-D56A-4155-B32C-1B47A36B9BD7}"/>
    <dgm:cxn modelId="{EE8F403F-B399-4FD7-BB8B-20659C0FA0C0}" srcId="{33367632-E785-4D96-BCF6-6B8EE3D7F54E}" destId="{94E0571A-5435-4598-B976-B3F9521CA4CE}" srcOrd="0" destOrd="0" parTransId="{A6D56DE0-B3CE-4590-9433-B0D161974599}" sibTransId="{38570598-251F-40D8-B7EF-31187F6B6D62}"/>
    <dgm:cxn modelId="{9A5B3B43-656B-4A75-8245-4A3003D28FEC}" type="presOf" srcId="{743ACA51-765C-4297-B7E4-7037B28C4AE3}" destId="{DC8241B7-CB36-424A-A238-649ED068D764}" srcOrd="0" destOrd="0" presId="urn:microsoft.com/office/officeart/2005/8/layout/default"/>
    <dgm:cxn modelId="{E963F344-B981-4780-84B1-F1E3E3D64AFC}" type="presOf" srcId="{F0E4D6DC-6842-4AD2-9E79-208EC2495BB3}" destId="{995E3F54-12F4-4C78-9053-892757364B62}" srcOrd="0" destOrd="0" presId="urn:microsoft.com/office/officeart/2005/8/layout/default"/>
    <dgm:cxn modelId="{0F5CD768-21B9-4953-B846-18DC78FB9B6B}" type="presOf" srcId="{10550E0E-FA4D-47E5-946C-FA32E5EB5A40}" destId="{7354E20A-3B19-404C-977C-B5F9C7584031}" srcOrd="0" destOrd="0" presId="urn:microsoft.com/office/officeart/2005/8/layout/default"/>
    <dgm:cxn modelId="{84C39193-0775-4F28-BCC0-101B2233B1C0}" srcId="{33367632-E785-4D96-BCF6-6B8EE3D7F54E}" destId="{10550E0E-FA4D-47E5-946C-FA32E5EB5A40}" srcOrd="3" destOrd="0" parTransId="{2B612C9D-19E6-4859-A600-30AC60FD5CE3}" sibTransId="{8EE640C0-DD4D-45F0-9727-B8A28EC2A72F}"/>
    <dgm:cxn modelId="{830461BD-C244-4769-B2AA-D2B8141D65D7}" type="presOf" srcId="{1E1678B0-EDB3-47F6-B464-ACD37690CC4C}" destId="{9CE128B1-FC02-4C0E-83A8-946E7727F375}" srcOrd="0" destOrd="0" presId="urn:microsoft.com/office/officeart/2005/8/layout/default"/>
    <dgm:cxn modelId="{1A0EBCC0-0790-4721-A4B8-46D708AD8153}" type="presOf" srcId="{DF63158D-6907-4818-90D6-47F31EDFE2AE}" destId="{F319A647-344C-482D-8C5E-A80A823F43F2}" srcOrd="0" destOrd="0" presId="urn:microsoft.com/office/officeart/2005/8/layout/default"/>
    <dgm:cxn modelId="{31BE0FC7-BA77-4A88-9A63-3737DA2F9D74}" srcId="{33367632-E785-4D96-BCF6-6B8EE3D7F54E}" destId="{1E1678B0-EDB3-47F6-B464-ACD37690CC4C}" srcOrd="2" destOrd="0" parTransId="{F3780268-5FD8-4CCB-89BF-3C887F7612C6}" sibTransId="{29677FBD-8A67-4481-B124-F43C96A634BD}"/>
    <dgm:cxn modelId="{FA5785DF-BEC6-4D01-9669-C0B2E9F531AE}" srcId="{33367632-E785-4D96-BCF6-6B8EE3D7F54E}" destId="{DF63158D-6907-4818-90D6-47F31EDFE2AE}" srcOrd="4" destOrd="0" parTransId="{D36DA7B4-7DE6-4E84-B968-6F962E937D0A}" sibTransId="{7BCF962D-4D6A-4135-853B-589308575C7D}"/>
    <dgm:cxn modelId="{2FCC74F1-1170-4EEC-88D3-EF1261F26358}" srcId="{33367632-E785-4D96-BCF6-6B8EE3D7F54E}" destId="{F0E4D6DC-6842-4AD2-9E79-208EC2495BB3}" srcOrd="1" destOrd="0" parTransId="{8211649F-3E8B-48AF-91EC-BCF17F8F8651}" sibTransId="{9C68C514-58D2-4E63-AB66-F7B2CBE5C50A}"/>
    <dgm:cxn modelId="{F187BD51-54BC-47F9-8F7D-31F5276A12E5}" type="presParOf" srcId="{49D8A4AB-FDA5-4686-B881-2756A00F863F}" destId="{8B0FBAF5-6826-469F-A9DC-E3A1406F9C4B}" srcOrd="0" destOrd="0" presId="urn:microsoft.com/office/officeart/2005/8/layout/default"/>
    <dgm:cxn modelId="{F96EE52B-FDAC-4847-BA2A-57FF867FDF0D}" type="presParOf" srcId="{49D8A4AB-FDA5-4686-B881-2756A00F863F}" destId="{D7AA8913-B4C8-488A-A705-D955F9E1ACA1}" srcOrd="1" destOrd="0" presId="urn:microsoft.com/office/officeart/2005/8/layout/default"/>
    <dgm:cxn modelId="{68FD9EE0-FFFA-44E3-9721-C4A673C71E16}" type="presParOf" srcId="{49D8A4AB-FDA5-4686-B881-2756A00F863F}" destId="{995E3F54-12F4-4C78-9053-892757364B62}" srcOrd="2" destOrd="0" presId="urn:microsoft.com/office/officeart/2005/8/layout/default"/>
    <dgm:cxn modelId="{D180CA79-19F8-46C0-9A50-04F0A7D54B6A}" type="presParOf" srcId="{49D8A4AB-FDA5-4686-B881-2756A00F863F}" destId="{50E5507A-A585-44C1-B76D-F615C20B308F}" srcOrd="3" destOrd="0" presId="urn:microsoft.com/office/officeart/2005/8/layout/default"/>
    <dgm:cxn modelId="{2AC034F1-5AAF-45C3-82E4-211A05BA89E1}" type="presParOf" srcId="{49D8A4AB-FDA5-4686-B881-2756A00F863F}" destId="{9CE128B1-FC02-4C0E-83A8-946E7727F375}" srcOrd="4" destOrd="0" presId="urn:microsoft.com/office/officeart/2005/8/layout/default"/>
    <dgm:cxn modelId="{FF3C8168-E603-4139-A335-4D8617754F9D}" type="presParOf" srcId="{49D8A4AB-FDA5-4686-B881-2756A00F863F}" destId="{6F8CB016-A55F-49F2-B537-FA04C3A63BCF}" srcOrd="5" destOrd="0" presId="urn:microsoft.com/office/officeart/2005/8/layout/default"/>
    <dgm:cxn modelId="{2C68928F-6E29-404E-BB91-DDD271D1AF44}" type="presParOf" srcId="{49D8A4AB-FDA5-4686-B881-2756A00F863F}" destId="{7354E20A-3B19-404C-977C-B5F9C7584031}" srcOrd="6" destOrd="0" presId="urn:microsoft.com/office/officeart/2005/8/layout/default"/>
    <dgm:cxn modelId="{081CBA3F-3F4E-49D1-9DE5-EAE7E6C60A17}" type="presParOf" srcId="{49D8A4AB-FDA5-4686-B881-2756A00F863F}" destId="{198BFE35-7AA9-42B4-A1D8-B1AFCE1EC5F0}" srcOrd="7" destOrd="0" presId="urn:microsoft.com/office/officeart/2005/8/layout/default"/>
    <dgm:cxn modelId="{FB1C64E8-D268-474B-A15A-C9326D15598B}" type="presParOf" srcId="{49D8A4AB-FDA5-4686-B881-2756A00F863F}" destId="{F319A647-344C-482D-8C5E-A80A823F43F2}" srcOrd="8" destOrd="0" presId="urn:microsoft.com/office/officeart/2005/8/layout/default"/>
    <dgm:cxn modelId="{E9D8F4D8-5CE5-4539-8B4A-4AFA502463DD}" type="presParOf" srcId="{49D8A4AB-FDA5-4686-B881-2756A00F863F}" destId="{6AF7F51B-C42D-4ADD-8876-AA2FD09C73B2}" srcOrd="9" destOrd="0" presId="urn:microsoft.com/office/officeart/2005/8/layout/default"/>
    <dgm:cxn modelId="{DA704035-D9FC-4635-8961-0E5F4AF49B16}" type="presParOf" srcId="{49D8A4AB-FDA5-4686-B881-2756A00F863F}" destId="{DC8241B7-CB36-424A-A238-649ED068D76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ABF4B59-AA4C-4D98-9D13-237FD48FDBAC}"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B9258944-E2AE-4845-9706-8FCF2EA82B5E}">
      <dgm:prSet/>
      <dgm:spPr/>
      <dgm:t>
        <a:bodyPr/>
        <a:lstStyle/>
        <a:p>
          <a:pPr rtl="0"/>
          <a:r>
            <a:rPr lang="en-US" dirty="0">
              <a:latin typeface="Trebuchet MS" panose="020B0603020202020204" pitchFamily="34" charset="0"/>
            </a:rPr>
            <a:t>Requires a single-laboratory validated method.</a:t>
          </a:r>
        </a:p>
      </dgm:t>
    </dgm:pt>
    <dgm:pt modelId="{CA5ECD70-6563-48F6-8F50-774FCFBB3FA0}" type="parTrans" cxnId="{8AE6A6BA-21E5-46CB-8747-4FBF869679B4}">
      <dgm:prSet/>
      <dgm:spPr/>
      <dgm:t>
        <a:bodyPr/>
        <a:lstStyle/>
        <a:p>
          <a:endParaRPr lang="en-US">
            <a:latin typeface="Trebuchet MS" panose="020B0603020202020204" pitchFamily="34" charset="0"/>
          </a:endParaRPr>
        </a:p>
      </dgm:t>
    </dgm:pt>
    <dgm:pt modelId="{CF269B21-2135-40C9-871C-BAB6BA2333B7}" type="sibTrans" cxnId="{8AE6A6BA-21E5-46CB-8747-4FBF869679B4}">
      <dgm:prSet/>
      <dgm:spPr/>
      <dgm:t>
        <a:bodyPr/>
        <a:lstStyle/>
        <a:p>
          <a:endParaRPr lang="en-US">
            <a:latin typeface="Trebuchet MS" panose="020B0603020202020204" pitchFamily="34" charset="0"/>
          </a:endParaRPr>
        </a:p>
      </dgm:t>
    </dgm:pt>
    <dgm:pt modelId="{B6CC1614-AF30-403F-B5F4-4EBD355981A3}">
      <dgm:prSet/>
      <dgm:spPr/>
      <dgm:t>
        <a:bodyPr/>
        <a:lstStyle/>
        <a:p>
          <a:pPr rtl="0"/>
          <a:r>
            <a:rPr lang="en-US" dirty="0">
              <a:latin typeface="Trebuchet MS" panose="020B0603020202020204" pitchFamily="34" charset="0"/>
            </a:rPr>
            <a:t>Necessary for a method that is being developed for wide ranging use and/or publication.</a:t>
          </a:r>
        </a:p>
      </dgm:t>
    </dgm:pt>
    <dgm:pt modelId="{41F4A811-2D05-478F-B895-74D735035C6C}" type="parTrans" cxnId="{D08A66E7-683B-4416-87F2-1ABB98E9675F}">
      <dgm:prSet/>
      <dgm:spPr/>
      <dgm:t>
        <a:bodyPr/>
        <a:lstStyle/>
        <a:p>
          <a:endParaRPr lang="en-US">
            <a:latin typeface="Trebuchet MS" panose="020B0603020202020204" pitchFamily="34" charset="0"/>
          </a:endParaRPr>
        </a:p>
      </dgm:t>
    </dgm:pt>
    <dgm:pt modelId="{09542486-90C4-46A4-A3CF-C1D33FF3A688}" type="sibTrans" cxnId="{D08A66E7-683B-4416-87F2-1ABB98E9675F}">
      <dgm:prSet/>
      <dgm:spPr/>
      <dgm:t>
        <a:bodyPr/>
        <a:lstStyle/>
        <a:p>
          <a:endParaRPr lang="en-US">
            <a:latin typeface="Trebuchet MS" panose="020B0603020202020204" pitchFamily="34" charset="0"/>
          </a:endParaRPr>
        </a:p>
      </dgm:t>
    </dgm:pt>
    <dgm:pt modelId="{06A0D005-B54B-4734-89DD-F50D915DFF8D}">
      <dgm:prSet/>
      <dgm:spPr/>
      <dgm:t>
        <a:bodyPr/>
        <a:lstStyle/>
        <a:p>
          <a:pPr rtl="0"/>
          <a:r>
            <a:rPr lang="en-US">
              <a:latin typeface="Trebuchet MS" panose="020B0603020202020204" pitchFamily="34" charset="0"/>
            </a:rPr>
            <a:t>Methods that have been validated by a standards approving organization, including, ISO, AOAC and USP, and published with performance data only need to be performance-verified.</a:t>
          </a:r>
        </a:p>
      </dgm:t>
    </dgm:pt>
    <dgm:pt modelId="{33F25EEC-711B-4F38-8AA1-E7B4CAE64ABC}" type="parTrans" cxnId="{9B1FF604-8318-416E-846A-9E9060C75AA5}">
      <dgm:prSet/>
      <dgm:spPr/>
      <dgm:t>
        <a:bodyPr/>
        <a:lstStyle/>
        <a:p>
          <a:endParaRPr lang="en-US">
            <a:latin typeface="Trebuchet MS" panose="020B0603020202020204" pitchFamily="34" charset="0"/>
          </a:endParaRPr>
        </a:p>
      </dgm:t>
    </dgm:pt>
    <dgm:pt modelId="{0450CA5B-70E7-4497-A0E3-AB7D0A859343}" type="sibTrans" cxnId="{9B1FF604-8318-416E-846A-9E9060C75AA5}">
      <dgm:prSet/>
      <dgm:spPr/>
      <dgm:t>
        <a:bodyPr/>
        <a:lstStyle/>
        <a:p>
          <a:endParaRPr lang="en-US">
            <a:latin typeface="Trebuchet MS" panose="020B0603020202020204" pitchFamily="34" charset="0"/>
          </a:endParaRPr>
        </a:p>
      </dgm:t>
    </dgm:pt>
    <dgm:pt modelId="{A20AB874-218E-4703-892A-CB0571ADA034}" type="pres">
      <dgm:prSet presAssocID="{4ABF4B59-AA4C-4D98-9D13-237FD48FDBAC}" presName="linear" presStyleCnt="0">
        <dgm:presLayoutVars>
          <dgm:animLvl val="lvl"/>
          <dgm:resizeHandles val="exact"/>
        </dgm:presLayoutVars>
      </dgm:prSet>
      <dgm:spPr/>
    </dgm:pt>
    <dgm:pt modelId="{6B127077-9922-4038-8A52-8F30A930789D}" type="pres">
      <dgm:prSet presAssocID="{B9258944-E2AE-4845-9706-8FCF2EA82B5E}" presName="parentText" presStyleLbl="node1" presStyleIdx="0" presStyleCnt="3">
        <dgm:presLayoutVars>
          <dgm:chMax val="0"/>
          <dgm:bulletEnabled val="1"/>
        </dgm:presLayoutVars>
      </dgm:prSet>
      <dgm:spPr/>
    </dgm:pt>
    <dgm:pt modelId="{5A6CAF9B-1D56-4741-A25F-E2D1A15F589F}" type="pres">
      <dgm:prSet presAssocID="{CF269B21-2135-40C9-871C-BAB6BA2333B7}" presName="spacer" presStyleCnt="0"/>
      <dgm:spPr/>
    </dgm:pt>
    <dgm:pt modelId="{8F2D6C19-1919-41C4-8E06-184E74FCE864}" type="pres">
      <dgm:prSet presAssocID="{B6CC1614-AF30-403F-B5F4-4EBD355981A3}" presName="parentText" presStyleLbl="node1" presStyleIdx="1" presStyleCnt="3">
        <dgm:presLayoutVars>
          <dgm:chMax val="0"/>
          <dgm:bulletEnabled val="1"/>
        </dgm:presLayoutVars>
      </dgm:prSet>
      <dgm:spPr/>
    </dgm:pt>
    <dgm:pt modelId="{3F58DAF2-EF01-4D95-A979-E285C344CD63}" type="pres">
      <dgm:prSet presAssocID="{09542486-90C4-46A4-A3CF-C1D33FF3A688}" presName="spacer" presStyleCnt="0"/>
      <dgm:spPr/>
    </dgm:pt>
    <dgm:pt modelId="{A1A952E4-D4CC-4C5A-B4E2-F5CC9592BF29}" type="pres">
      <dgm:prSet presAssocID="{06A0D005-B54B-4734-89DD-F50D915DFF8D}" presName="parentText" presStyleLbl="node1" presStyleIdx="2" presStyleCnt="3">
        <dgm:presLayoutVars>
          <dgm:chMax val="0"/>
          <dgm:bulletEnabled val="1"/>
        </dgm:presLayoutVars>
      </dgm:prSet>
      <dgm:spPr/>
    </dgm:pt>
  </dgm:ptLst>
  <dgm:cxnLst>
    <dgm:cxn modelId="{9B1FF604-8318-416E-846A-9E9060C75AA5}" srcId="{4ABF4B59-AA4C-4D98-9D13-237FD48FDBAC}" destId="{06A0D005-B54B-4734-89DD-F50D915DFF8D}" srcOrd="2" destOrd="0" parTransId="{33F25EEC-711B-4F38-8AA1-E7B4CAE64ABC}" sibTransId="{0450CA5B-70E7-4497-A0E3-AB7D0A859343}"/>
    <dgm:cxn modelId="{019B203E-22B2-4CD5-8F6C-6E151B096D79}" type="presOf" srcId="{06A0D005-B54B-4734-89DD-F50D915DFF8D}" destId="{A1A952E4-D4CC-4C5A-B4E2-F5CC9592BF29}" srcOrd="0" destOrd="0" presId="urn:microsoft.com/office/officeart/2005/8/layout/vList2"/>
    <dgm:cxn modelId="{B9C6E666-7465-4E7A-B54F-BFF5B9947BA3}" type="presOf" srcId="{B9258944-E2AE-4845-9706-8FCF2EA82B5E}" destId="{6B127077-9922-4038-8A52-8F30A930789D}" srcOrd="0" destOrd="0" presId="urn:microsoft.com/office/officeart/2005/8/layout/vList2"/>
    <dgm:cxn modelId="{8AE6A6BA-21E5-46CB-8747-4FBF869679B4}" srcId="{4ABF4B59-AA4C-4D98-9D13-237FD48FDBAC}" destId="{B9258944-E2AE-4845-9706-8FCF2EA82B5E}" srcOrd="0" destOrd="0" parTransId="{CA5ECD70-6563-48F6-8F50-774FCFBB3FA0}" sibTransId="{CF269B21-2135-40C9-871C-BAB6BA2333B7}"/>
    <dgm:cxn modelId="{3A331EE4-5CF7-4F77-B799-1EE3E068EFC5}" type="presOf" srcId="{B6CC1614-AF30-403F-B5F4-4EBD355981A3}" destId="{8F2D6C19-1919-41C4-8E06-184E74FCE864}" srcOrd="0" destOrd="0" presId="urn:microsoft.com/office/officeart/2005/8/layout/vList2"/>
    <dgm:cxn modelId="{D08A66E7-683B-4416-87F2-1ABB98E9675F}" srcId="{4ABF4B59-AA4C-4D98-9D13-237FD48FDBAC}" destId="{B6CC1614-AF30-403F-B5F4-4EBD355981A3}" srcOrd="1" destOrd="0" parTransId="{41F4A811-2D05-478F-B895-74D735035C6C}" sibTransId="{09542486-90C4-46A4-A3CF-C1D33FF3A688}"/>
    <dgm:cxn modelId="{F8F336FA-E8F5-4A97-98DF-961474400A18}" type="presOf" srcId="{4ABF4B59-AA4C-4D98-9D13-237FD48FDBAC}" destId="{A20AB874-218E-4703-892A-CB0571ADA034}" srcOrd="0" destOrd="0" presId="urn:microsoft.com/office/officeart/2005/8/layout/vList2"/>
    <dgm:cxn modelId="{7CFD8987-3B4A-446D-8184-EAAE4A77A190}" type="presParOf" srcId="{A20AB874-218E-4703-892A-CB0571ADA034}" destId="{6B127077-9922-4038-8A52-8F30A930789D}" srcOrd="0" destOrd="0" presId="urn:microsoft.com/office/officeart/2005/8/layout/vList2"/>
    <dgm:cxn modelId="{405F4915-B05F-478E-880B-86BCE97A010D}" type="presParOf" srcId="{A20AB874-218E-4703-892A-CB0571ADA034}" destId="{5A6CAF9B-1D56-4741-A25F-E2D1A15F589F}" srcOrd="1" destOrd="0" presId="urn:microsoft.com/office/officeart/2005/8/layout/vList2"/>
    <dgm:cxn modelId="{7F6121CA-1489-4208-86F9-985834E154EB}" type="presParOf" srcId="{A20AB874-218E-4703-892A-CB0571ADA034}" destId="{8F2D6C19-1919-41C4-8E06-184E74FCE864}" srcOrd="2" destOrd="0" presId="urn:microsoft.com/office/officeart/2005/8/layout/vList2"/>
    <dgm:cxn modelId="{909CF835-7CD4-432B-BBEF-005B9EFF1C79}" type="presParOf" srcId="{A20AB874-218E-4703-892A-CB0571ADA034}" destId="{3F58DAF2-EF01-4D95-A979-E285C344CD63}" srcOrd="3" destOrd="0" presId="urn:microsoft.com/office/officeart/2005/8/layout/vList2"/>
    <dgm:cxn modelId="{5580F577-438C-482D-B9EE-5123D76B91A8}" type="presParOf" srcId="{A20AB874-218E-4703-892A-CB0571ADA034}" destId="{A1A952E4-D4CC-4C5A-B4E2-F5CC9592BF2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54545FC-8B5C-4E05-8810-F21241DB17C5}" type="doc">
      <dgm:prSet loTypeId="urn:microsoft.com/office/officeart/2005/8/layout/rings+Icon" loCatId="relationship" qsTypeId="urn:microsoft.com/office/officeart/2005/8/quickstyle/3d3" qsCatId="3D" csTypeId="urn:microsoft.com/office/officeart/2005/8/colors/accent1_2" csCatId="accent1" phldr="1"/>
      <dgm:spPr>
        <a:scene3d>
          <a:camera prst="orthographicFront">
            <a:rot lat="0" lon="0" rev="0"/>
          </a:camera>
          <a:lightRig rig="threePt" dir="t"/>
        </a:scene3d>
      </dgm:spPr>
      <dgm:t>
        <a:bodyPr/>
        <a:lstStyle/>
        <a:p>
          <a:endParaRPr lang="en-US"/>
        </a:p>
      </dgm:t>
    </dgm:pt>
    <dgm:pt modelId="{278AF81D-7113-45A8-9436-7C85B17A82AE}">
      <dgm:prSet custT="1"/>
      <dgm:spPr/>
      <dgm:t>
        <a:bodyPr/>
        <a:lstStyle/>
        <a:p>
          <a:pPr rtl="0"/>
          <a:r>
            <a:rPr lang="en-US" sz="2000" cap="small" baseline="0" dirty="0">
              <a:effectLst/>
              <a:latin typeface="Trebuchet MS" panose="020B0603020202020204" pitchFamily="34" charset="0"/>
            </a:rPr>
            <a:t>Validation Plan or Protocol</a:t>
          </a:r>
        </a:p>
      </dgm:t>
    </dgm:pt>
    <dgm:pt modelId="{898E0A4F-B15D-447A-804F-1B9610585BC5}" type="parTrans" cxnId="{BA30CFFF-B240-422C-BC48-BBD3D1EC15F6}">
      <dgm:prSet/>
      <dgm:spPr/>
      <dgm:t>
        <a:bodyPr/>
        <a:lstStyle/>
        <a:p>
          <a:endParaRPr lang="en-US" sz="2000" cap="small" baseline="0">
            <a:effectLst/>
            <a:latin typeface="Trebuchet MS" panose="020B0603020202020204" pitchFamily="34" charset="0"/>
          </a:endParaRPr>
        </a:p>
      </dgm:t>
    </dgm:pt>
    <dgm:pt modelId="{4044AEC2-1531-46D0-847D-9F22F895B9A2}" type="sibTrans" cxnId="{BA30CFFF-B240-422C-BC48-BBD3D1EC15F6}">
      <dgm:prSet/>
      <dgm:spPr/>
      <dgm:t>
        <a:bodyPr/>
        <a:lstStyle/>
        <a:p>
          <a:endParaRPr lang="en-US" sz="2000" cap="small" baseline="0">
            <a:effectLst/>
            <a:latin typeface="Trebuchet MS" panose="020B0603020202020204" pitchFamily="34" charset="0"/>
          </a:endParaRPr>
        </a:p>
      </dgm:t>
    </dgm:pt>
    <dgm:pt modelId="{F5F3145D-7F1F-4441-A62F-F3C45F30F474}">
      <dgm:prSet custT="1"/>
      <dgm:spPr/>
      <dgm:t>
        <a:bodyPr/>
        <a:lstStyle/>
        <a:p>
          <a:pPr rtl="0"/>
          <a:r>
            <a:rPr lang="en-US" sz="2000" cap="small" baseline="0" dirty="0">
              <a:effectLst/>
              <a:latin typeface="Trebuchet MS" panose="020B0603020202020204" pitchFamily="34" charset="0"/>
            </a:rPr>
            <a:t>Instrument systems, software, equipment, operating parameters</a:t>
          </a:r>
        </a:p>
      </dgm:t>
    </dgm:pt>
    <dgm:pt modelId="{B419BE29-F168-4E76-9944-82320D934245}" type="parTrans" cxnId="{CE3C832A-4E3D-438A-9F62-F4242C770E24}">
      <dgm:prSet/>
      <dgm:spPr/>
      <dgm:t>
        <a:bodyPr/>
        <a:lstStyle/>
        <a:p>
          <a:endParaRPr lang="en-US" sz="2000" cap="small" baseline="0">
            <a:effectLst/>
            <a:latin typeface="Trebuchet MS" panose="020B0603020202020204" pitchFamily="34" charset="0"/>
          </a:endParaRPr>
        </a:p>
      </dgm:t>
    </dgm:pt>
    <dgm:pt modelId="{CF72F73F-74AF-4127-82EF-4488430A248C}" type="sibTrans" cxnId="{CE3C832A-4E3D-438A-9F62-F4242C770E24}">
      <dgm:prSet/>
      <dgm:spPr/>
      <dgm:t>
        <a:bodyPr/>
        <a:lstStyle/>
        <a:p>
          <a:endParaRPr lang="en-US" sz="2000" cap="small" baseline="0">
            <a:effectLst/>
            <a:latin typeface="Trebuchet MS" panose="020B0603020202020204" pitchFamily="34" charset="0"/>
          </a:endParaRPr>
        </a:p>
      </dgm:t>
    </dgm:pt>
    <dgm:pt modelId="{BFA2E577-88DD-4F8A-84FA-0B79FFA914D7}">
      <dgm:prSet custT="1"/>
      <dgm:spPr/>
      <dgm:t>
        <a:bodyPr/>
        <a:lstStyle/>
        <a:p>
          <a:pPr rtl="0"/>
          <a:r>
            <a:rPr lang="en-US" sz="2000" cap="small" baseline="0" dirty="0">
              <a:effectLst/>
              <a:latin typeface="Trebuchet MS" panose="020B0603020202020204" pitchFamily="34" charset="0"/>
            </a:rPr>
            <a:t>SOP with sample preparation, analysis steps and special requirements</a:t>
          </a:r>
        </a:p>
      </dgm:t>
    </dgm:pt>
    <dgm:pt modelId="{53847577-BF40-4846-B80C-6C927884029F}" type="parTrans" cxnId="{8C17472D-E948-42BF-B91C-EDF9BDB9CA2A}">
      <dgm:prSet/>
      <dgm:spPr/>
      <dgm:t>
        <a:bodyPr/>
        <a:lstStyle/>
        <a:p>
          <a:endParaRPr lang="en-US" sz="2000" cap="small" baseline="0">
            <a:effectLst/>
            <a:latin typeface="Trebuchet MS" panose="020B0603020202020204" pitchFamily="34" charset="0"/>
          </a:endParaRPr>
        </a:p>
      </dgm:t>
    </dgm:pt>
    <dgm:pt modelId="{C9B0C9C4-13B1-4DC7-A36C-C85C5E963B7A}" type="sibTrans" cxnId="{8C17472D-E948-42BF-B91C-EDF9BDB9CA2A}">
      <dgm:prSet/>
      <dgm:spPr/>
      <dgm:t>
        <a:bodyPr/>
        <a:lstStyle/>
        <a:p>
          <a:endParaRPr lang="en-US" sz="2000" cap="small" baseline="0">
            <a:effectLst/>
            <a:latin typeface="Trebuchet MS" panose="020B0603020202020204" pitchFamily="34" charset="0"/>
          </a:endParaRPr>
        </a:p>
      </dgm:t>
    </dgm:pt>
    <dgm:pt modelId="{CADF43EB-082F-482A-9578-3EC6F369D936}">
      <dgm:prSet custT="1"/>
      <dgm:spPr/>
      <dgm:t>
        <a:bodyPr/>
        <a:lstStyle/>
        <a:p>
          <a:pPr rtl="0"/>
          <a:r>
            <a:rPr lang="en-US" sz="2000" cap="small" baseline="0" dirty="0">
              <a:effectLst/>
              <a:latin typeface="Trebuchet MS" panose="020B0603020202020204" pitchFamily="34" charset="0"/>
            </a:rPr>
            <a:t>Quality and purity of chemicals, standards and solutions</a:t>
          </a:r>
        </a:p>
      </dgm:t>
    </dgm:pt>
    <dgm:pt modelId="{88C4EA1A-7EF4-49CD-9C75-BCC7593D07DE}" type="parTrans" cxnId="{15685B81-416E-4593-AC52-9718085DEE4E}">
      <dgm:prSet/>
      <dgm:spPr/>
      <dgm:t>
        <a:bodyPr/>
        <a:lstStyle/>
        <a:p>
          <a:endParaRPr lang="en-US" sz="2000" cap="small" baseline="0">
            <a:effectLst/>
            <a:latin typeface="Trebuchet MS" panose="020B0603020202020204" pitchFamily="34" charset="0"/>
          </a:endParaRPr>
        </a:p>
      </dgm:t>
    </dgm:pt>
    <dgm:pt modelId="{6AD23B48-7AF7-4D90-A29D-9F6E42CE85DC}" type="sibTrans" cxnId="{15685B81-416E-4593-AC52-9718085DEE4E}">
      <dgm:prSet/>
      <dgm:spPr/>
      <dgm:t>
        <a:bodyPr/>
        <a:lstStyle/>
        <a:p>
          <a:endParaRPr lang="en-US" sz="2000" cap="small" baseline="0">
            <a:effectLst/>
            <a:latin typeface="Trebuchet MS" panose="020B0603020202020204" pitchFamily="34" charset="0"/>
          </a:endParaRPr>
        </a:p>
      </dgm:t>
    </dgm:pt>
    <dgm:pt modelId="{7769EDEA-8002-4F35-99E4-43213D01F592}">
      <dgm:prSet custT="1"/>
      <dgm:spPr/>
      <dgm:t>
        <a:bodyPr/>
        <a:lstStyle/>
        <a:p>
          <a:pPr rtl="0"/>
          <a:r>
            <a:rPr lang="en-US" sz="2000" cap="small" baseline="0" dirty="0">
              <a:effectLst/>
              <a:latin typeface="Trebuchet MS" panose="020B0603020202020204" pitchFamily="34" charset="0"/>
            </a:rPr>
            <a:t>Validation report</a:t>
          </a:r>
        </a:p>
      </dgm:t>
    </dgm:pt>
    <dgm:pt modelId="{73B7C2CD-F612-4215-B0CD-2385DA543859}" type="parTrans" cxnId="{8258E9AE-ECC7-4AAF-837C-970518D9859C}">
      <dgm:prSet/>
      <dgm:spPr/>
      <dgm:t>
        <a:bodyPr/>
        <a:lstStyle/>
        <a:p>
          <a:endParaRPr lang="en-US" sz="2000" cap="small" baseline="0">
            <a:effectLst/>
            <a:latin typeface="Trebuchet MS" panose="020B0603020202020204" pitchFamily="34" charset="0"/>
          </a:endParaRPr>
        </a:p>
      </dgm:t>
    </dgm:pt>
    <dgm:pt modelId="{7964E5B9-17A9-4C61-90B6-2A83146F4BE4}" type="sibTrans" cxnId="{8258E9AE-ECC7-4AAF-837C-970518D9859C}">
      <dgm:prSet/>
      <dgm:spPr/>
      <dgm:t>
        <a:bodyPr/>
        <a:lstStyle/>
        <a:p>
          <a:endParaRPr lang="en-US" sz="2000" cap="small" baseline="0">
            <a:effectLst/>
            <a:latin typeface="Trebuchet MS" panose="020B0603020202020204" pitchFamily="34" charset="0"/>
          </a:endParaRPr>
        </a:p>
      </dgm:t>
    </dgm:pt>
    <dgm:pt modelId="{11766803-F6F1-48D0-BDB1-559C346F5069}">
      <dgm:prSet custT="1"/>
      <dgm:spPr/>
      <dgm:t>
        <a:bodyPr/>
        <a:lstStyle/>
        <a:p>
          <a:pPr rtl="0"/>
          <a:r>
            <a:rPr lang="en-US" sz="2000" cap="small" baseline="0" dirty="0">
              <a:effectLst/>
              <a:latin typeface="Trebuchet MS" panose="020B0603020202020204" pitchFamily="34" charset="0"/>
            </a:rPr>
            <a:t>System suitability, and quality process controls for implementation of routine testing</a:t>
          </a:r>
        </a:p>
      </dgm:t>
    </dgm:pt>
    <dgm:pt modelId="{227C8207-D307-4B2D-BC93-F9F3F5CDD658}" type="parTrans" cxnId="{E15EA12D-9BAF-4EBB-A268-2EAAF936E553}">
      <dgm:prSet/>
      <dgm:spPr/>
      <dgm:t>
        <a:bodyPr/>
        <a:lstStyle/>
        <a:p>
          <a:endParaRPr lang="en-US" sz="2000" cap="small" baseline="0">
            <a:effectLst/>
            <a:latin typeface="Trebuchet MS" panose="020B0603020202020204" pitchFamily="34" charset="0"/>
          </a:endParaRPr>
        </a:p>
      </dgm:t>
    </dgm:pt>
    <dgm:pt modelId="{4EA0B04F-EB3A-4A61-A1B3-A228F37ADBA8}" type="sibTrans" cxnId="{E15EA12D-9BAF-4EBB-A268-2EAAF936E553}">
      <dgm:prSet/>
      <dgm:spPr/>
      <dgm:t>
        <a:bodyPr/>
        <a:lstStyle/>
        <a:p>
          <a:endParaRPr lang="en-US" sz="2000" cap="small" baseline="0">
            <a:effectLst/>
            <a:latin typeface="Trebuchet MS" panose="020B0603020202020204" pitchFamily="34" charset="0"/>
          </a:endParaRPr>
        </a:p>
      </dgm:t>
    </dgm:pt>
    <dgm:pt modelId="{06A67AB4-50B8-436F-83DE-1342FA3E0426}">
      <dgm:prSet custT="1"/>
      <dgm:spPr/>
      <dgm:t>
        <a:bodyPr/>
        <a:lstStyle/>
        <a:p>
          <a:pPr rtl="0"/>
          <a:r>
            <a:rPr lang="en-US" sz="2000" cap="small" baseline="0" dirty="0">
              <a:effectLst/>
              <a:latin typeface="Trebuchet MS" panose="020B0603020202020204" pitchFamily="34" charset="0"/>
            </a:rPr>
            <a:t>Data reporting requirements </a:t>
          </a:r>
        </a:p>
      </dgm:t>
    </dgm:pt>
    <dgm:pt modelId="{C8FDED0E-A653-4458-9F97-3D31139AC8EF}" type="parTrans" cxnId="{65753A9D-8B30-496C-BE95-D121957ABF89}">
      <dgm:prSet/>
      <dgm:spPr/>
      <dgm:t>
        <a:bodyPr/>
        <a:lstStyle/>
        <a:p>
          <a:endParaRPr lang="en-US" sz="2000" cap="small" baseline="0">
            <a:effectLst/>
            <a:latin typeface="Trebuchet MS" panose="020B0603020202020204" pitchFamily="34" charset="0"/>
          </a:endParaRPr>
        </a:p>
      </dgm:t>
    </dgm:pt>
    <dgm:pt modelId="{26984153-37C2-4070-862F-48FEE14B70A9}" type="sibTrans" cxnId="{65753A9D-8B30-496C-BE95-D121957ABF89}">
      <dgm:prSet/>
      <dgm:spPr/>
      <dgm:t>
        <a:bodyPr/>
        <a:lstStyle/>
        <a:p>
          <a:endParaRPr lang="en-US" sz="2000" cap="small" baseline="0">
            <a:effectLst/>
            <a:latin typeface="Trebuchet MS" panose="020B0603020202020204" pitchFamily="34" charset="0"/>
          </a:endParaRPr>
        </a:p>
      </dgm:t>
    </dgm:pt>
    <dgm:pt modelId="{E6236BDD-E2CA-431E-B086-B2CC4B296995}" type="pres">
      <dgm:prSet presAssocID="{454545FC-8B5C-4E05-8810-F21241DB17C5}" presName="Name0" presStyleCnt="0">
        <dgm:presLayoutVars>
          <dgm:chMax val="7"/>
          <dgm:dir/>
          <dgm:resizeHandles val="exact"/>
        </dgm:presLayoutVars>
      </dgm:prSet>
      <dgm:spPr/>
    </dgm:pt>
    <dgm:pt modelId="{7A57A270-6A77-4CA0-84A5-2AE9A668EB38}" type="pres">
      <dgm:prSet presAssocID="{454545FC-8B5C-4E05-8810-F21241DB17C5}" presName="ellipse1" presStyleLbl="vennNode1" presStyleIdx="0" presStyleCnt="7">
        <dgm:presLayoutVars>
          <dgm:bulletEnabled val="1"/>
        </dgm:presLayoutVars>
      </dgm:prSet>
      <dgm:spPr/>
    </dgm:pt>
    <dgm:pt modelId="{7F9D9D67-2FAA-41A2-BE43-4EAACB2A3A5E}" type="pres">
      <dgm:prSet presAssocID="{454545FC-8B5C-4E05-8810-F21241DB17C5}" presName="ellipse2" presStyleLbl="vennNode1" presStyleIdx="1" presStyleCnt="7">
        <dgm:presLayoutVars>
          <dgm:bulletEnabled val="1"/>
        </dgm:presLayoutVars>
      </dgm:prSet>
      <dgm:spPr/>
    </dgm:pt>
    <dgm:pt modelId="{79A0633C-5026-46E8-BE8F-08024EACBA96}" type="pres">
      <dgm:prSet presAssocID="{454545FC-8B5C-4E05-8810-F21241DB17C5}" presName="ellipse3" presStyleLbl="vennNode1" presStyleIdx="2" presStyleCnt="7">
        <dgm:presLayoutVars>
          <dgm:bulletEnabled val="1"/>
        </dgm:presLayoutVars>
      </dgm:prSet>
      <dgm:spPr/>
    </dgm:pt>
    <dgm:pt modelId="{2525ECE3-2BFA-48D8-A6E2-FB5EB448AC0C}" type="pres">
      <dgm:prSet presAssocID="{454545FC-8B5C-4E05-8810-F21241DB17C5}" presName="ellipse4" presStyleLbl="vennNode1" presStyleIdx="3" presStyleCnt="7">
        <dgm:presLayoutVars>
          <dgm:bulletEnabled val="1"/>
        </dgm:presLayoutVars>
      </dgm:prSet>
      <dgm:spPr/>
    </dgm:pt>
    <dgm:pt modelId="{601A0AE8-52DD-4A16-87A8-B2C68A89EDC1}" type="pres">
      <dgm:prSet presAssocID="{454545FC-8B5C-4E05-8810-F21241DB17C5}" presName="ellipse5" presStyleLbl="vennNode1" presStyleIdx="4" presStyleCnt="7">
        <dgm:presLayoutVars>
          <dgm:bulletEnabled val="1"/>
        </dgm:presLayoutVars>
      </dgm:prSet>
      <dgm:spPr/>
    </dgm:pt>
    <dgm:pt modelId="{768B6936-BA13-4712-A7B7-203B6F508B23}" type="pres">
      <dgm:prSet presAssocID="{454545FC-8B5C-4E05-8810-F21241DB17C5}" presName="ellipse6" presStyleLbl="vennNode1" presStyleIdx="5" presStyleCnt="7">
        <dgm:presLayoutVars>
          <dgm:bulletEnabled val="1"/>
        </dgm:presLayoutVars>
      </dgm:prSet>
      <dgm:spPr/>
    </dgm:pt>
    <dgm:pt modelId="{2D5D6749-4F71-4EC3-B06A-87477AC683D2}" type="pres">
      <dgm:prSet presAssocID="{454545FC-8B5C-4E05-8810-F21241DB17C5}" presName="ellipse7" presStyleLbl="vennNode1" presStyleIdx="6" presStyleCnt="7">
        <dgm:presLayoutVars>
          <dgm:bulletEnabled val="1"/>
        </dgm:presLayoutVars>
      </dgm:prSet>
      <dgm:spPr/>
    </dgm:pt>
  </dgm:ptLst>
  <dgm:cxnLst>
    <dgm:cxn modelId="{CE3C832A-4E3D-438A-9F62-F4242C770E24}" srcId="{454545FC-8B5C-4E05-8810-F21241DB17C5}" destId="{F5F3145D-7F1F-4441-A62F-F3C45F30F474}" srcOrd="1" destOrd="0" parTransId="{B419BE29-F168-4E76-9944-82320D934245}" sibTransId="{CF72F73F-74AF-4127-82EF-4488430A248C}"/>
    <dgm:cxn modelId="{8C17472D-E948-42BF-B91C-EDF9BDB9CA2A}" srcId="{454545FC-8B5C-4E05-8810-F21241DB17C5}" destId="{BFA2E577-88DD-4F8A-84FA-0B79FFA914D7}" srcOrd="2" destOrd="0" parTransId="{53847577-BF40-4846-B80C-6C927884029F}" sibTransId="{C9B0C9C4-13B1-4DC7-A36C-C85C5E963B7A}"/>
    <dgm:cxn modelId="{E15EA12D-9BAF-4EBB-A268-2EAAF936E553}" srcId="{454545FC-8B5C-4E05-8810-F21241DB17C5}" destId="{11766803-F6F1-48D0-BDB1-559C346F5069}" srcOrd="5" destOrd="0" parTransId="{227C8207-D307-4B2D-BC93-F9F3F5CDD658}" sibTransId="{4EA0B04F-EB3A-4A61-A1B3-A228F37ADBA8}"/>
    <dgm:cxn modelId="{62F9F56B-587A-482E-911F-296E895330F9}" type="presOf" srcId="{06A67AB4-50B8-436F-83DE-1342FA3E0426}" destId="{2D5D6749-4F71-4EC3-B06A-87477AC683D2}" srcOrd="0" destOrd="0" presId="urn:microsoft.com/office/officeart/2005/8/layout/rings+Icon"/>
    <dgm:cxn modelId="{30D1C36C-6B1F-4345-BCD7-180E72AEAEBA}" type="presOf" srcId="{278AF81D-7113-45A8-9436-7C85B17A82AE}" destId="{7A57A270-6A77-4CA0-84A5-2AE9A668EB38}" srcOrd="0" destOrd="0" presId="urn:microsoft.com/office/officeart/2005/8/layout/rings+Icon"/>
    <dgm:cxn modelId="{51657171-A1E6-4710-AE49-AA019DE8F6C5}" type="presOf" srcId="{454545FC-8B5C-4E05-8810-F21241DB17C5}" destId="{E6236BDD-E2CA-431E-B086-B2CC4B296995}" srcOrd="0" destOrd="0" presId="urn:microsoft.com/office/officeart/2005/8/layout/rings+Icon"/>
    <dgm:cxn modelId="{7AAC9D78-7469-4C31-A870-8B4ACF44ABA8}" type="presOf" srcId="{CADF43EB-082F-482A-9578-3EC6F369D936}" destId="{2525ECE3-2BFA-48D8-A6E2-FB5EB448AC0C}" srcOrd="0" destOrd="0" presId="urn:microsoft.com/office/officeart/2005/8/layout/rings+Icon"/>
    <dgm:cxn modelId="{1E41FF59-2043-43CC-AD6C-AC4E37D752DE}" type="presOf" srcId="{BFA2E577-88DD-4F8A-84FA-0B79FFA914D7}" destId="{79A0633C-5026-46E8-BE8F-08024EACBA96}" srcOrd="0" destOrd="0" presId="urn:microsoft.com/office/officeart/2005/8/layout/rings+Icon"/>
    <dgm:cxn modelId="{15685B81-416E-4593-AC52-9718085DEE4E}" srcId="{454545FC-8B5C-4E05-8810-F21241DB17C5}" destId="{CADF43EB-082F-482A-9578-3EC6F369D936}" srcOrd="3" destOrd="0" parTransId="{88C4EA1A-7EF4-49CD-9C75-BCC7593D07DE}" sibTransId="{6AD23B48-7AF7-4D90-A29D-9F6E42CE85DC}"/>
    <dgm:cxn modelId="{65753A9D-8B30-496C-BE95-D121957ABF89}" srcId="{454545FC-8B5C-4E05-8810-F21241DB17C5}" destId="{06A67AB4-50B8-436F-83DE-1342FA3E0426}" srcOrd="6" destOrd="0" parTransId="{C8FDED0E-A653-4458-9F97-3D31139AC8EF}" sibTransId="{26984153-37C2-4070-862F-48FEE14B70A9}"/>
    <dgm:cxn modelId="{80500FA6-FE24-491E-8200-C45E91A9DB86}" type="presOf" srcId="{F5F3145D-7F1F-4441-A62F-F3C45F30F474}" destId="{7F9D9D67-2FAA-41A2-BE43-4EAACB2A3A5E}" srcOrd="0" destOrd="0" presId="urn:microsoft.com/office/officeart/2005/8/layout/rings+Icon"/>
    <dgm:cxn modelId="{F6496FAE-99F3-4CED-AF30-D523F6DC70CC}" type="presOf" srcId="{11766803-F6F1-48D0-BDB1-559C346F5069}" destId="{768B6936-BA13-4712-A7B7-203B6F508B23}" srcOrd="0" destOrd="0" presId="urn:microsoft.com/office/officeart/2005/8/layout/rings+Icon"/>
    <dgm:cxn modelId="{8258E9AE-ECC7-4AAF-837C-970518D9859C}" srcId="{454545FC-8B5C-4E05-8810-F21241DB17C5}" destId="{7769EDEA-8002-4F35-99E4-43213D01F592}" srcOrd="4" destOrd="0" parTransId="{73B7C2CD-F612-4215-B0CD-2385DA543859}" sibTransId="{7964E5B9-17A9-4C61-90B6-2A83146F4BE4}"/>
    <dgm:cxn modelId="{B9A616F5-7078-4AF7-8659-53BC22132E95}" type="presOf" srcId="{7769EDEA-8002-4F35-99E4-43213D01F592}" destId="{601A0AE8-52DD-4A16-87A8-B2C68A89EDC1}" srcOrd="0" destOrd="0" presId="urn:microsoft.com/office/officeart/2005/8/layout/rings+Icon"/>
    <dgm:cxn modelId="{BA30CFFF-B240-422C-BC48-BBD3D1EC15F6}" srcId="{454545FC-8B5C-4E05-8810-F21241DB17C5}" destId="{278AF81D-7113-45A8-9436-7C85B17A82AE}" srcOrd="0" destOrd="0" parTransId="{898E0A4F-B15D-447A-804F-1B9610585BC5}" sibTransId="{4044AEC2-1531-46D0-847D-9F22F895B9A2}"/>
    <dgm:cxn modelId="{26AA107B-6986-4831-B759-E28A0EF30637}" type="presParOf" srcId="{E6236BDD-E2CA-431E-B086-B2CC4B296995}" destId="{7A57A270-6A77-4CA0-84A5-2AE9A668EB38}" srcOrd="0" destOrd="0" presId="urn:microsoft.com/office/officeart/2005/8/layout/rings+Icon"/>
    <dgm:cxn modelId="{01276D3A-400E-4B16-BE86-BA1BC8D40432}" type="presParOf" srcId="{E6236BDD-E2CA-431E-B086-B2CC4B296995}" destId="{7F9D9D67-2FAA-41A2-BE43-4EAACB2A3A5E}" srcOrd="1" destOrd="0" presId="urn:microsoft.com/office/officeart/2005/8/layout/rings+Icon"/>
    <dgm:cxn modelId="{B50638D8-375E-42E9-8C95-D4E268125E72}" type="presParOf" srcId="{E6236BDD-E2CA-431E-B086-B2CC4B296995}" destId="{79A0633C-5026-46E8-BE8F-08024EACBA96}" srcOrd="2" destOrd="0" presId="urn:microsoft.com/office/officeart/2005/8/layout/rings+Icon"/>
    <dgm:cxn modelId="{281AA747-43E0-486F-90C8-4D83D6F2E55E}" type="presParOf" srcId="{E6236BDD-E2CA-431E-B086-B2CC4B296995}" destId="{2525ECE3-2BFA-48D8-A6E2-FB5EB448AC0C}" srcOrd="3" destOrd="0" presId="urn:microsoft.com/office/officeart/2005/8/layout/rings+Icon"/>
    <dgm:cxn modelId="{930D4060-9ED1-41B4-AE1C-4DE964A408CE}" type="presParOf" srcId="{E6236BDD-E2CA-431E-B086-B2CC4B296995}" destId="{601A0AE8-52DD-4A16-87A8-B2C68A89EDC1}" srcOrd="4" destOrd="0" presId="urn:microsoft.com/office/officeart/2005/8/layout/rings+Icon"/>
    <dgm:cxn modelId="{12971958-3EE3-44C6-BEB8-1504F9D4699A}" type="presParOf" srcId="{E6236BDD-E2CA-431E-B086-B2CC4B296995}" destId="{768B6936-BA13-4712-A7B7-203B6F508B23}" srcOrd="5" destOrd="0" presId="urn:microsoft.com/office/officeart/2005/8/layout/rings+Icon"/>
    <dgm:cxn modelId="{92387692-8914-4DE3-A80D-F054FF9EB530}" type="presParOf" srcId="{E6236BDD-E2CA-431E-B086-B2CC4B296995}" destId="{2D5D6749-4F71-4EC3-B06A-87477AC683D2}"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6ADCAEE-7376-4C18-9B43-833EBEB712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016828-CCAD-440F-B37E-B0D60B430CB0}">
      <dgm:prSet phldrT="[Text]" custT="1"/>
      <dgm:spPr/>
      <dgm:t>
        <a:bodyPr/>
        <a:lstStyle/>
        <a:p>
          <a:r>
            <a:rPr lang="en-US" sz="2400" b="1" spc="500" baseline="0" dirty="0">
              <a:latin typeface="Trebuchet MS" panose="020B0603020202020204" pitchFamily="34" charset="0"/>
            </a:rPr>
            <a:t>AGENDA</a:t>
          </a:r>
        </a:p>
      </dgm:t>
    </dgm:pt>
    <dgm:pt modelId="{ECF3D7A3-CD4B-43A8-A077-DA83C85B7FFF}" type="parTrans" cxnId="{92A4BB45-827C-4D45-8674-D36C471A1230}">
      <dgm:prSet/>
      <dgm:spPr/>
      <dgm:t>
        <a:bodyPr/>
        <a:lstStyle/>
        <a:p>
          <a:endParaRPr lang="en-US"/>
        </a:p>
      </dgm:t>
    </dgm:pt>
    <dgm:pt modelId="{1F2B1EF6-7195-4F21-AAF6-E8F179045CB2}" type="sibTrans" cxnId="{92A4BB45-827C-4D45-8674-D36C471A1230}">
      <dgm:prSet/>
      <dgm:spPr/>
      <dgm:t>
        <a:bodyPr/>
        <a:lstStyle/>
        <a:p>
          <a:endParaRPr lang="en-US"/>
        </a:p>
      </dgm:t>
    </dgm:pt>
    <dgm:pt modelId="{EFF657A1-40A2-4930-B140-AEB644FD14CA}" type="pres">
      <dgm:prSet presAssocID="{06ADCAEE-7376-4C18-9B43-833EBEB7126E}" presName="vert0" presStyleCnt="0">
        <dgm:presLayoutVars>
          <dgm:dir/>
          <dgm:animOne val="branch"/>
          <dgm:animLvl val="lvl"/>
        </dgm:presLayoutVars>
      </dgm:prSet>
      <dgm:spPr/>
    </dgm:pt>
    <dgm:pt modelId="{93C9F06A-7C5B-41AF-9489-7A34CF6C8971}" type="pres">
      <dgm:prSet presAssocID="{74016828-CCAD-440F-B37E-B0D60B430CB0}" presName="thickLine" presStyleLbl="alignNode1" presStyleIdx="0" presStyleCnt="1" custLinFactNeighborY="0"/>
      <dgm:spPr/>
    </dgm:pt>
    <dgm:pt modelId="{725E9FBB-4F7B-442B-8A71-92BD193F4196}" type="pres">
      <dgm:prSet presAssocID="{74016828-CCAD-440F-B37E-B0D60B430CB0}" presName="horz1" presStyleCnt="0"/>
      <dgm:spPr/>
    </dgm:pt>
    <dgm:pt modelId="{561029A4-E668-49C9-A97F-49994122CAF9}" type="pres">
      <dgm:prSet presAssocID="{74016828-CCAD-440F-B37E-B0D60B430CB0}" presName="tx1" presStyleLbl="revTx" presStyleIdx="0" presStyleCnt="1" custScaleY="15579"/>
      <dgm:spPr/>
    </dgm:pt>
    <dgm:pt modelId="{49D96F74-705D-4255-925A-6F38A5DF0678}" type="pres">
      <dgm:prSet presAssocID="{74016828-CCAD-440F-B37E-B0D60B430CB0}" presName="vert1" presStyleCnt="0"/>
      <dgm:spPr/>
    </dgm:pt>
  </dgm:ptLst>
  <dgm:cxnLst>
    <dgm:cxn modelId="{98289D23-A97E-44EC-94C0-3E3D839F1DD9}" type="presOf" srcId="{74016828-CCAD-440F-B37E-B0D60B430CB0}" destId="{561029A4-E668-49C9-A97F-49994122CAF9}" srcOrd="0" destOrd="0" presId="urn:microsoft.com/office/officeart/2008/layout/LinedList"/>
    <dgm:cxn modelId="{86558531-8FBC-4E08-BA1A-0D66AE19A14D}" type="presOf" srcId="{06ADCAEE-7376-4C18-9B43-833EBEB7126E}" destId="{EFF657A1-40A2-4930-B140-AEB644FD14CA}" srcOrd="0" destOrd="0" presId="urn:microsoft.com/office/officeart/2008/layout/LinedList"/>
    <dgm:cxn modelId="{92A4BB45-827C-4D45-8674-D36C471A1230}" srcId="{06ADCAEE-7376-4C18-9B43-833EBEB7126E}" destId="{74016828-CCAD-440F-B37E-B0D60B430CB0}" srcOrd="0" destOrd="0" parTransId="{ECF3D7A3-CD4B-43A8-A077-DA83C85B7FFF}" sibTransId="{1F2B1EF6-7195-4F21-AAF6-E8F179045CB2}"/>
    <dgm:cxn modelId="{65541778-BBD5-4D7C-BAA3-C107E7530A1E}" type="presParOf" srcId="{EFF657A1-40A2-4930-B140-AEB644FD14CA}" destId="{93C9F06A-7C5B-41AF-9489-7A34CF6C8971}" srcOrd="0" destOrd="0" presId="urn:microsoft.com/office/officeart/2008/layout/LinedList"/>
    <dgm:cxn modelId="{85FF9B6B-B534-4541-B7B0-EACD917E829D}" type="presParOf" srcId="{EFF657A1-40A2-4930-B140-AEB644FD14CA}" destId="{725E9FBB-4F7B-442B-8A71-92BD193F4196}" srcOrd="1" destOrd="0" presId="urn:microsoft.com/office/officeart/2008/layout/LinedList"/>
    <dgm:cxn modelId="{100A542B-7086-4686-9788-29BE559E250B}" type="presParOf" srcId="{725E9FBB-4F7B-442B-8A71-92BD193F4196}" destId="{561029A4-E668-49C9-A97F-49994122CAF9}" srcOrd="0" destOrd="0" presId="urn:microsoft.com/office/officeart/2008/layout/LinedList"/>
    <dgm:cxn modelId="{FB14A064-1CD2-43D9-968D-3946C38D869F}" type="presParOf" srcId="{725E9FBB-4F7B-442B-8A71-92BD193F4196}" destId="{49D96F74-705D-4255-925A-6F38A5DF06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114E463-D739-4606-81D8-318A89286241}" type="doc">
      <dgm:prSet loTypeId="urn:microsoft.com/office/officeart/2009/3/layout/RandomtoResultProcess" loCatId="process" qsTypeId="urn:microsoft.com/office/officeart/2005/8/quickstyle/3d1" qsCatId="3D" csTypeId="urn:microsoft.com/office/officeart/2005/8/colors/accent2_2" csCatId="accent2" phldr="1"/>
      <dgm:spPr/>
      <dgm:t>
        <a:bodyPr/>
        <a:lstStyle/>
        <a:p>
          <a:endParaRPr lang="en-US"/>
        </a:p>
      </dgm:t>
    </dgm:pt>
    <dgm:pt modelId="{2EA9ABDD-F921-4E07-BD2E-C3A6119BA75C}">
      <dgm:prSet phldrT="[Text]"/>
      <dgm:spPr/>
      <dgm:t>
        <a:bodyPr/>
        <a:lstStyle/>
        <a:p>
          <a:r>
            <a:rPr lang="en-US" cap="small" baseline="0" dirty="0"/>
            <a:t>Method Development, Modification or Extension</a:t>
          </a:r>
        </a:p>
      </dgm:t>
    </dgm:pt>
    <dgm:pt modelId="{8C7B9991-5EE4-4FB2-919B-19A8A85EA142}" type="parTrans" cxnId="{08A85DEA-63F1-4BD8-86EF-053349E44E27}">
      <dgm:prSet/>
      <dgm:spPr/>
      <dgm:t>
        <a:bodyPr/>
        <a:lstStyle/>
        <a:p>
          <a:endParaRPr lang="en-US"/>
        </a:p>
      </dgm:t>
    </dgm:pt>
    <dgm:pt modelId="{6AC6E969-C49A-478C-8962-CE71AEF5DC5A}" type="sibTrans" cxnId="{08A85DEA-63F1-4BD8-86EF-053349E44E27}">
      <dgm:prSet/>
      <dgm:spPr/>
      <dgm:t>
        <a:bodyPr/>
        <a:lstStyle/>
        <a:p>
          <a:endParaRPr lang="en-US"/>
        </a:p>
      </dgm:t>
    </dgm:pt>
    <dgm:pt modelId="{F36F586B-3492-48CB-8D1E-1E081FF3D1D8}">
      <dgm:prSet phldrT="[Text]"/>
      <dgm:spPr/>
      <dgm:t>
        <a:bodyPr/>
        <a:lstStyle/>
        <a:p>
          <a:r>
            <a:rPr lang="en-US" cap="small" baseline="0" dirty="0"/>
            <a:t>Validation</a:t>
          </a:r>
        </a:p>
      </dgm:t>
    </dgm:pt>
    <dgm:pt modelId="{3E1838C9-A131-4073-8452-F0A65E705CE4}" type="parTrans" cxnId="{4E789016-80B1-4FBF-A5CF-90A954E4C39F}">
      <dgm:prSet/>
      <dgm:spPr/>
      <dgm:t>
        <a:bodyPr/>
        <a:lstStyle/>
        <a:p>
          <a:endParaRPr lang="en-US"/>
        </a:p>
      </dgm:t>
    </dgm:pt>
    <dgm:pt modelId="{31C52CB7-5FE1-4B47-B31C-F76374B05ADC}" type="sibTrans" cxnId="{4E789016-80B1-4FBF-A5CF-90A954E4C39F}">
      <dgm:prSet/>
      <dgm:spPr/>
      <dgm:t>
        <a:bodyPr/>
        <a:lstStyle/>
        <a:p>
          <a:endParaRPr lang="en-US"/>
        </a:p>
      </dgm:t>
    </dgm:pt>
    <dgm:pt modelId="{C8DF7C2E-6923-4894-962B-511D7ECE5D88}">
      <dgm:prSet phldrT="[Text]"/>
      <dgm:spPr/>
      <dgm:t>
        <a:bodyPr/>
        <a:lstStyle/>
        <a:p>
          <a:r>
            <a:rPr lang="en-US" cap="small" baseline="0" dirty="0"/>
            <a:t>Method Publication</a:t>
          </a:r>
        </a:p>
      </dgm:t>
    </dgm:pt>
    <dgm:pt modelId="{88B5E748-D442-42A8-BD82-787B190F4960}" type="parTrans" cxnId="{A023F277-4926-4C73-BD12-0371EA40C1D3}">
      <dgm:prSet/>
      <dgm:spPr/>
      <dgm:t>
        <a:bodyPr/>
        <a:lstStyle/>
        <a:p>
          <a:endParaRPr lang="en-US"/>
        </a:p>
      </dgm:t>
    </dgm:pt>
    <dgm:pt modelId="{F999FC5D-1D62-4DF7-A567-E44817C56D40}" type="sibTrans" cxnId="{A023F277-4926-4C73-BD12-0371EA40C1D3}">
      <dgm:prSet/>
      <dgm:spPr/>
      <dgm:t>
        <a:bodyPr/>
        <a:lstStyle/>
        <a:p>
          <a:endParaRPr lang="en-US"/>
        </a:p>
      </dgm:t>
    </dgm:pt>
    <dgm:pt modelId="{27D08723-7778-452B-BF86-E856331DF8AF}">
      <dgm:prSet phldrT="[Text]"/>
      <dgm:spPr/>
      <dgm:t>
        <a:bodyPr/>
        <a:lstStyle/>
        <a:p>
          <a:r>
            <a:rPr lang="en-US" cap="small" baseline="0" dirty="0"/>
            <a:t>Method Verification</a:t>
          </a:r>
        </a:p>
      </dgm:t>
    </dgm:pt>
    <dgm:pt modelId="{468BAFCE-0E1D-4960-8AB2-0DCAC0CDD22C}" type="parTrans" cxnId="{F2F71B32-EC55-43F9-9958-ED697E887567}">
      <dgm:prSet/>
      <dgm:spPr/>
      <dgm:t>
        <a:bodyPr/>
        <a:lstStyle/>
        <a:p>
          <a:endParaRPr lang="en-US"/>
        </a:p>
      </dgm:t>
    </dgm:pt>
    <dgm:pt modelId="{CC4F9CCE-2783-4C86-8AC3-AD01D5A520FD}" type="sibTrans" cxnId="{F2F71B32-EC55-43F9-9958-ED697E887567}">
      <dgm:prSet/>
      <dgm:spPr/>
      <dgm:t>
        <a:bodyPr/>
        <a:lstStyle/>
        <a:p>
          <a:endParaRPr lang="en-US"/>
        </a:p>
      </dgm:t>
    </dgm:pt>
    <dgm:pt modelId="{E3841673-404D-4255-B777-95EF2C57FB63}" type="pres">
      <dgm:prSet presAssocID="{F114E463-D739-4606-81D8-318A89286241}" presName="Name0" presStyleCnt="0">
        <dgm:presLayoutVars>
          <dgm:dir/>
          <dgm:animOne val="branch"/>
          <dgm:animLvl val="lvl"/>
        </dgm:presLayoutVars>
      </dgm:prSet>
      <dgm:spPr/>
    </dgm:pt>
    <dgm:pt modelId="{DD03EA4B-6CB3-4C94-AFAC-99701D3A84F8}" type="pres">
      <dgm:prSet presAssocID="{2EA9ABDD-F921-4E07-BD2E-C3A6119BA75C}" presName="chaos" presStyleCnt="0"/>
      <dgm:spPr/>
    </dgm:pt>
    <dgm:pt modelId="{B2974AEE-DBCA-4323-B310-C44A0FC06804}" type="pres">
      <dgm:prSet presAssocID="{2EA9ABDD-F921-4E07-BD2E-C3A6119BA75C}" presName="parTx1" presStyleLbl="revTx" presStyleIdx="0" presStyleCnt="3"/>
      <dgm:spPr/>
    </dgm:pt>
    <dgm:pt modelId="{21A9A7B0-4D98-4AA1-B731-40766731264A}" type="pres">
      <dgm:prSet presAssocID="{2EA9ABDD-F921-4E07-BD2E-C3A6119BA75C}" presName="c1" presStyleLbl="node1" presStyleIdx="0" presStyleCnt="19"/>
      <dgm:spPr/>
    </dgm:pt>
    <dgm:pt modelId="{73750084-2EF5-4768-AF2D-78FC7A6E6CF0}" type="pres">
      <dgm:prSet presAssocID="{2EA9ABDD-F921-4E07-BD2E-C3A6119BA75C}" presName="c2" presStyleLbl="node1" presStyleIdx="1" presStyleCnt="19"/>
      <dgm:spPr/>
    </dgm:pt>
    <dgm:pt modelId="{B8F13EC1-8B3C-459C-8516-40FC2A87F571}" type="pres">
      <dgm:prSet presAssocID="{2EA9ABDD-F921-4E07-BD2E-C3A6119BA75C}" presName="c3" presStyleLbl="node1" presStyleIdx="2" presStyleCnt="19"/>
      <dgm:spPr/>
    </dgm:pt>
    <dgm:pt modelId="{FDD2D261-536B-4FEF-AB0B-0B4AEC7C79DA}" type="pres">
      <dgm:prSet presAssocID="{2EA9ABDD-F921-4E07-BD2E-C3A6119BA75C}" presName="c4" presStyleLbl="node1" presStyleIdx="3" presStyleCnt="19"/>
      <dgm:spPr/>
    </dgm:pt>
    <dgm:pt modelId="{F1B2DD94-5222-4144-8F4C-F96B292C1052}" type="pres">
      <dgm:prSet presAssocID="{2EA9ABDD-F921-4E07-BD2E-C3A6119BA75C}" presName="c5" presStyleLbl="node1" presStyleIdx="4" presStyleCnt="19"/>
      <dgm:spPr/>
    </dgm:pt>
    <dgm:pt modelId="{A5F8CBA3-8D83-4D0C-B594-1F06DE897575}" type="pres">
      <dgm:prSet presAssocID="{2EA9ABDD-F921-4E07-BD2E-C3A6119BA75C}" presName="c6" presStyleLbl="node1" presStyleIdx="5" presStyleCnt="19"/>
      <dgm:spPr/>
    </dgm:pt>
    <dgm:pt modelId="{CBCBC09D-984B-46BE-BFEA-CECF482D7B75}" type="pres">
      <dgm:prSet presAssocID="{2EA9ABDD-F921-4E07-BD2E-C3A6119BA75C}" presName="c7" presStyleLbl="node1" presStyleIdx="6" presStyleCnt="19"/>
      <dgm:spPr/>
    </dgm:pt>
    <dgm:pt modelId="{BDD94E60-8BCF-452F-855B-F444BA19A20B}" type="pres">
      <dgm:prSet presAssocID="{2EA9ABDD-F921-4E07-BD2E-C3A6119BA75C}" presName="c8" presStyleLbl="node1" presStyleIdx="7" presStyleCnt="19"/>
      <dgm:spPr/>
    </dgm:pt>
    <dgm:pt modelId="{B793001C-3AE7-4242-BDB2-F147565BB7E4}" type="pres">
      <dgm:prSet presAssocID="{2EA9ABDD-F921-4E07-BD2E-C3A6119BA75C}" presName="c9" presStyleLbl="node1" presStyleIdx="8" presStyleCnt="19"/>
      <dgm:spPr/>
    </dgm:pt>
    <dgm:pt modelId="{4B435452-8BDC-49F1-95AF-3C36998AE023}" type="pres">
      <dgm:prSet presAssocID="{2EA9ABDD-F921-4E07-BD2E-C3A6119BA75C}" presName="c10" presStyleLbl="node1" presStyleIdx="9" presStyleCnt="19"/>
      <dgm:spPr/>
    </dgm:pt>
    <dgm:pt modelId="{A1AC91A7-2A7D-465F-8A00-F628458BBC48}" type="pres">
      <dgm:prSet presAssocID="{2EA9ABDD-F921-4E07-BD2E-C3A6119BA75C}" presName="c11" presStyleLbl="node1" presStyleIdx="10" presStyleCnt="19"/>
      <dgm:spPr/>
    </dgm:pt>
    <dgm:pt modelId="{7A2DAAFA-FAE3-4F40-A14A-864D1C6AD046}" type="pres">
      <dgm:prSet presAssocID="{2EA9ABDD-F921-4E07-BD2E-C3A6119BA75C}" presName="c12" presStyleLbl="node1" presStyleIdx="11" presStyleCnt="19"/>
      <dgm:spPr/>
    </dgm:pt>
    <dgm:pt modelId="{A535BB7C-E84F-4184-AD3A-217CD387AD24}" type="pres">
      <dgm:prSet presAssocID="{2EA9ABDD-F921-4E07-BD2E-C3A6119BA75C}" presName="c13" presStyleLbl="node1" presStyleIdx="12" presStyleCnt="19"/>
      <dgm:spPr/>
    </dgm:pt>
    <dgm:pt modelId="{B9BF0AEE-24EE-4E76-AFCB-F9B0D1DA9EC8}" type="pres">
      <dgm:prSet presAssocID="{2EA9ABDD-F921-4E07-BD2E-C3A6119BA75C}" presName="c14" presStyleLbl="node1" presStyleIdx="13" presStyleCnt="19"/>
      <dgm:spPr/>
    </dgm:pt>
    <dgm:pt modelId="{2EFC0DDF-590E-4006-B2CE-2CD6307432AC}" type="pres">
      <dgm:prSet presAssocID="{2EA9ABDD-F921-4E07-BD2E-C3A6119BA75C}" presName="c15" presStyleLbl="node1" presStyleIdx="14" presStyleCnt="19"/>
      <dgm:spPr/>
    </dgm:pt>
    <dgm:pt modelId="{5D5906AA-0745-4EC3-AFC1-890EFE94057F}" type="pres">
      <dgm:prSet presAssocID="{2EA9ABDD-F921-4E07-BD2E-C3A6119BA75C}" presName="c16" presStyleLbl="node1" presStyleIdx="15" presStyleCnt="19"/>
      <dgm:spPr/>
    </dgm:pt>
    <dgm:pt modelId="{598CCB85-5AB8-4E7C-8E5C-DE183741D84A}" type="pres">
      <dgm:prSet presAssocID="{2EA9ABDD-F921-4E07-BD2E-C3A6119BA75C}" presName="c17" presStyleLbl="node1" presStyleIdx="16" presStyleCnt="19"/>
      <dgm:spPr/>
    </dgm:pt>
    <dgm:pt modelId="{CECD8EC3-DC78-485D-B8F0-F216080CDBAE}" type="pres">
      <dgm:prSet presAssocID="{2EA9ABDD-F921-4E07-BD2E-C3A6119BA75C}" presName="c18" presStyleLbl="node1" presStyleIdx="17" presStyleCnt="19"/>
      <dgm:spPr/>
    </dgm:pt>
    <dgm:pt modelId="{A2560E26-E4FB-4EAB-A8C9-EB1C657D3EC6}" type="pres">
      <dgm:prSet presAssocID="{6AC6E969-C49A-478C-8962-CE71AEF5DC5A}" presName="chevronComposite1" presStyleCnt="0"/>
      <dgm:spPr/>
    </dgm:pt>
    <dgm:pt modelId="{7CD49629-3483-4A91-9ECF-47280602A2B0}" type="pres">
      <dgm:prSet presAssocID="{6AC6E969-C49A-478C-8962-CE71AEF5DC5A}" presName="chevron1" presStyleLbl="sibTrans2D1" presStyleIdx="0" presStyleCnt="3"/>
      <dgm:spPr/>
    </dgm:pt>
    <dgm:pt modelId="{3F81C406-5FD0-416D-A567-4899B1878090}" type="pres">
      <dgm:prSet presAssocID="{6AC6E969-C49A-478C-8962-CE71AEF5DC5A}" presName="spChevron1" presStyleCnt="0"/>
      <dgm:spPr/>
    </dgm:pt>
    <dgm:pt modelId="{524423E8-7A50-4B79-B551-BF0BB5F3DC79}" type="pres">
      <dgm:prSet presAssocID="{F36F586B-3492-48CB-8D1E-1E081FF3D1D8}" presName="middle" presStyleCnt="0"/>
      <dgm:spPr/>
    </dgm:pt>
    <dgm:pt modelId="{B5D64ED7-44A8-487F-8633-9676E5861834}" type="pres">
      <dgm:prSet presAssocID="{F36F586B-3492-48CB-8D1E-1E081FF3D1D8}" presName="parTxMid" presStyleLbl="revTx" presStyleIdx="1" presStyleCnt="3"/>
      <dgm:spPr/>
    </dgm:pt>
    <dgm:pt modelId="{BC0A42B2-192E-4591-9948-1FA164EAF20B}" type="pres">
      <dgm:prSet presAssocID="{F36F586B-3492-48CB-8D1E-1E081FF3D1D8}" presName="spMid" presStyleCnt="0"/>
      <dgm:spPr/>
    </dgm:pt>
    <dgm:pt modelId="{7286DB2B-FFE3-4DE7-810B-C485C2411456}" type="pres">
      <dgm:prSet presAssocID="{31C52CB7-5FE1-4B47-B31C-F76374B05ADC}" presName="chevronComposite1" presStyleCnt="0"/>
      <dgm:spPr/>
    </dgm:pt>
    <dgm:pt modelId="{12F0ED4A-1047-4833-850E-75B435887596}" type="pres">
      <dgm:prSet presAssocID="{31C52CB7-5FE1-4B47-B31C-F76374B05ADC}" presName="chevron1" presStyleLbl="sibTrans2D1" presStyleIdx="1" presStyleCnt="3"/>
      <dgm:spPr/>
    </dgm:pt>
    <dgm:pt modelId="{1C0056DD-AD36-4E13-AEA3-7219A37179BF}" type="pres">
      <dgm:prSet presAssocID="{31C52CB7-5FE1-4B47-B31C-F76374B05ADC}" presName="spChevron1" presStyleCnt="0"/>
      <dgm:spPr/>
    </dgm:pt>
    <dgm:pt modelId="{55260718-CDE1-4901-8020-0E62375DD204}" type="pres">
      <dgm:prSet presAssocID="{C8DF7C2E-6923-4894-962B-511D7ECE5D88}" presName="middle" presStyleCnt="0"/>
      <dgm:spPr/>
    </dgm:pt>
    <dgm:pt modelId="{418DEB9F-4256-429D-82B0-5ADD1B3F768A}" type="pres">
      <dgm:prSet presAssocID="{C8DF7C2E-6923-4894-962B-511D7ECE5D88}" presName="parTxMid" presStyleLbl="revTx" presStyleIdx="2" presStyleCnt="3"/>
      <dgm:spPr/>
    </dgm:pt>
    <dgm:pt modelId="{18B4D37C-C230-4EA5-84EF-7C4AE4F3DE03}" type="pres">
      <dgm:prSet presAssocID="{C8DF7C2E-6923-4894-962B-511D7ECE5D88}" presName="spMid" presStyleCnt="0"/>
      <dgm:spPr/>
    </dgm:pt>
    <dgm:pt modelId="{6C569206-7763-48CF-94B9-1F787B375935}" type="pres">
      <dgm:prSet presAssocID="{F999FC5D-1D62-4DF7-A567-E44817C56D40}" presName="chevronComposite1" presStyleCnt="0"/>
      <dgm:spPr/>
    </dgm:pt>
    <dgm:pt modelId="{A7B67AFC-4BE3-47E3-A49B-D8E809B07E16}" type="pres">
      <dgm:prSet presAssocID="{F999FC5D-1D62-4DF7-A567-E44817C56D40}" presName="chevron1" presStyleLbl="sibTrans2D1" presStyleIdx="2" presStyleCnt="3"/>
      <dgm:spPr/>
    </dgm:pt>
    <dgm:pt modelId="{2A59880B-46C2-4BF5-93E3-881E4E9FE854}" type="pres">
      <dgm:prSet presAssocID="{F999FC5D-1D62-4DF7-A567-E44817C56D40}" presName="spChevron1" presStyleCnt="0"/>
      <dgm:spPr/>
    </dgm:pt>
    <dgm:pt modelId="{72027888-2E52-479E-969F-9EA2E0949F1E}" type="pres">
      <dgm:prSet presAssocID="{27D08723-7778-452B-BF86-E856331DF8AF}" presName="last" presStyleCnt="0"/>
      <dgm:spPr/>
    </dgm:pt>
    <dgm:pt modelId="{4F5237E7-A5C2-4863-ABEC-E7F3E41770B2}" type="pres">
      <dgm:prSet presAssocID="{27D08723-7778-452B-BF86-E856331DF8AF}" presName="circleTx" presStyleLbl="node1" presStyleIdx="18" presStyleCnt="19"/>
      <dgm:spPr/>
    </dgm:pt>
    <dgm:pt modelId="{D468AAB4-6824-4FFE-95B0-B3E560E663F8}" type="pres">
      <dgm:prSet presAssocID="{27D08723-7778-452B-BF86-E856331DF8AF}" presName="spN" presStyleCnt="0"/>
      <dgm:spPr/>
    </dgm:pt>
  </dgm:ptLst>
  <dgm:cxnLst>
    <dgm:cxn modelId="{4E789016-80B1-4FBF-A5CF-90A954E4C39F}" srcId="{F114E463-D739-4606-81D8-318A89286241}" destId="{F36F586B-3492-48CB-8D1E-1E081FF3D1D8}" srcOrd="1" destOrd="0" parTransId="{3E1838C9-A131-4073-8452-F0A65E705CE4}" sibTransId="{31C52CB7-5FE1-4B47-B31C-F76374B05ADC}"/>
    <dgm:cxn modelId="{7ED12821-D949-4A52-B70A-64E60260C908}" type="presOf" srcId="{27D08723-7778-452B-BF86-E856331DF8AF}" destId="{4F5237E7-A5C2-4863-ABEC-E7F3E41770B2}" srcOrd="0" destOrd="0" presId="urn:microsoft.com/office/officeart/2009/3/layout/RandomtoResultProcess"/>
    <dgm:cxn modelId="{F2F71B32-EC55-43F9-9958-ED697E887567}" srcId="{F114E463-D739-4606-81D8-318A89286241}" destId="{27D08723-7778-452B-BF86-E856331DF8AF}" srcOrd="3" destOrd="0" parTransId="{468BAFCE-0E1D-4960-8AB2-0DCAC0CDD22C}" sibTransId="{CC4F9CCE-2783-4C86-8AC3-AD01D5A520FD}"/>
    <dgm:cxn modelId="{E6BF905F-4DFC-4F7D-904E-98CDC093BC8C}" type="presOf" srcId="{F36F586B-3492-48CB-8D1E-1E081FF3D1D8}" destId="{B5D64ED7-44A8-487F-8633-9676E5861834}" srcOrd="0" destOrd="0" presId="urn:microsoft.com/office/officeart/2009/3/layout/RandomtoResultProcess"/>
    <dgm:cxn modelId="{C169E350-A015-4C5D-83D0-AF02F7AAD6C2}" type="presOf" srcId="{2EA9ABDD-F921-4E07-BD2E-C3A6119BA75C}" destId="{B2974AEE-DBCA-4323-B310-C44A0FC06804}" srcOrd="0" destOrd="0" presId="urn:microsoft.com/office/officeart/2009/3/layout/RandomtoResultProcess"/>
    <dgm:cxn modelId="{A023F277-4926-4C73-BD12-0371EA40C1D3}" srcId="{F114E463-D739-4606-81D8-318A89286241}" destId="{C8DF7C2E-6923-4894-962B-511D7ECE5D88}" srcOrd="2" destOrd="0" parTransId="{88B5E748-D442-42A8-BD82-787B190F4960}" sibTransId="{F999FC5D-1D62-4DF7-A567-E44817C56D40}"/>
    <dgm:cxn modelId="{08A85DEA-63F1-4BD8-86EF-053349E44E27}" srcId="{F114E463-D739-4606-81D8-318A89286241}" destId="{2EA9ABDD-F921-4E07-BD2E-C3A6119BA75C}" srcOrd="0" destOrd="0" parTransId="{8C7B9991-5EE4-4FB2-919B-19A8A85EA142}" sibTransId="{6AC6E969-C49A-478C-8962-CE71AEF5DC5A}"/>
    <dgm:cxn modelId="{2B5A61EF-9CD0-4D6E-B2A3-A1A3740AB6C4}" type="presOf" srcId="{C8DF7C2E-6923-4894-962B-511D7ECE5D88}" destId="{418DEB9F-4256-429D-82B0-5ADD1B3F768A}" srcOrd="0" destOrd="0" presId="urn:microsoft.com/office/officeart/2009/3/layout/RandomtoResultProcess"/>
    <dgm:cxn modelId="{89C11DF8-6503-4B4E-BE24-AEF370F008C5}" type="presOf" srcId="{F114E463-D739-4606-81D8-318A89286241}" destId="{E3841673-404D-4255-B777-95EF2C57FB63}" srcOrd="0" destOrd="0" presId="urn:microsoft.com/office/officeart/2009/3/layout/RandomtoResultProcess"/>
    <dgm:cxn modelId="{8235083F-1F0F-4E40-94B6-0800194D9230}" type="presParOf" srcId="{E3841673-404D-4255-B777-95EF2C57FB63}" destId="{DD03EA4B-6CB3-4C94-AFAC-99701D3A84F8}" srcOrd="0" destOrd="0" presId="urn:microsoft.com/office/officeart/2009/3/layout/RandomtoResultProcess"/>
    <dgm:cxn modelId="{BD40D987-DEA9-4456-A48B-67D283EE26BF}" type="presParOf" srcId="{DD03EA4B-6CB3-4C94-AFAC-99701D3A84F8}" destId="{B2974AEE-DBCA-4323-B310-C44A0FC06804}" srcOrd="0" destOrd="0" presId="urn:microsoft.com/office/officeart/2009/3/layout/RandomtoResultProcess"/>
    <dgm:cxn modelId="{7E404EFB-6DA1-4E0A-9A29-AE1B21123F62}" type="presParOf" srcId="{DD03EA4B-6CB3-4C94-AFAC-99701D3A84F8}" destId="{21A9A7B0-4D98-4AA1-B731-40766731264A}" srcOrd="1" destOrd="0" presId="urn:microsoft.com/office/officeart/2009/3/layout/RandomtoResultProcess"/>
    <dgm:cxn modelId="{0A441BBC-1E72-434D-B84C-965971E17366}" type="presParOf" srcId="{DD03EA4B-6CB3-4C94-AFAC-99701D3A84F8}" destId="{73750084-2EF5-4768-AF2D-78FC7A6E6CF0}" srcOrd="2" destOrd="0" presId="urn:microsoft.com/office/officeart/2009/3/layout/RandomtoResultProcess"/>
    <dgm:cxn modelId="{1A1C9016-293C-44B1-BEC1-F05997413AF8}" type="presParOf" srcId="{DD03EA4B-6CB3-4C94-AFAC-99701D3A84F8}" destId="{B8F13EC1-8B3C-459C-8516-40FC2A87F571}" srcOrd="3" destOrd="0" presId="urn:microsoft.com/office/officeart/2009/3/layout/RandomtoResultProcess"/>
    <dgm:cxn modelId="{5C289097-967A-4835-A867-D8962C33373F}" type="presParOf" srcId="{DD03EA4B-6CB3-4C94-AFAC-99701D3A84F8}" destId="{FDD2D261-536B-4FEF-AB0B-0B4AEC7C79DA}" srcOrd="4" destOrd="0" presId="urn:microsoft.com/office/officeart/2009/3/layout/RandomtoResultProcess"/>
    <dgm:cxn modelId="{19FE7B70-5C73-4B8B-ACA9-9EF63983952A}" type="presParOf" srcId="{DD03EA4B-6CB3-4C94-AFAC-99701D3A84F8}" destId="{F1B2DD94-5222-4144-8F4C-F96B292C1052}" srcOrd="5" destOrd="0" presId="urn:microsoft.com/office/officeart/2009/3/layout/RandomtoResultProcess"/>
    <dgm:cxn modelId="{A73D3FC9-E69F-49B0-BA35-A7FE22E0931A}" type="presParOf" srcId="{DD03EA4B-6CB3-4C94-AFAC-99701D3A84F8}" destId="{A5F8CBA3-8D83-4D0C-B594-1F06DE897575}" srcOrd="6" destOrd="0" presId="urn:microsoft.com/office/officeart/2009/3/layout/RandomtoResultProcess"/>
    <dgm:cxn modelId="{66E03FE2-0041-4631-AB1F-C9961BE99CB8}" type="presParOf" srcId="{DD03EA4B-6CB3-4C94-AFAC-99701D3A84F8}" destId="{CBCBC09D-984B-46BE-BFEA-CECF482D7B75}" srcOrd="7" destOrd="0" presId="urn:microsoft.com/office/officeart/2009/3/layout/RandomtoResultProcess"/>
    <dgm:cxn modelId="{86BB8A35-65AD-41A5-A758-231FD84EA406}" type="presParOf" srcId="{DD03EA4B-6CB3-4C94-AFAC-99701D3A84F8}" destId="{BDD94E60-8BCF-452F-855B-F444BA19A20B}" srcOrd="8" destOrd="0" presId="urn:microsoft.com/office/officeart/2009/3/layout/RandomtoResultProcess"/>
    <dgm:cxn modelId="{6908788B-6D27-4534-9508-D18066746D86}" type="presParOf" srcId="{DD03EA4B-6CB3-4C94-AFAC-99701D3A84F8}" destId="{B793001C-3AE7-4242-BDB2-F147565BB7E4}" srcOrd="9" destOrd="0" presId="urn:microsoft.com/office/officeart/2009/3/layout/RandomtoResultProcess"/>
    <dgm:cxn modelId="{C6B7E4A2-6126-4418-983B-EACB1D5B3A38}" type="presParOf" srcId="{DD03EA4B-6CB3-4C94-AFAC-99701D3A84F8}" destId="{4B435452-8BDC-49F1-95AF-3C36998AE023}" srcOrd="10" destOrd="0" presId="urn:microsoft.com/office/officeart/2009/3/layout/RandomtoResultProcess"/>
    <dgm:cxn modelId="{AB5AC372-BF60-4D8E-AA9E-D6E5C1F56804}" type="presParOf" srcId="{DD03EA4B-6CB3-4C94-AFAC-99701D3A84F8}" destId="{A1AC91A7-2A7D-465F-8A00-F628458BBC48}" srcOrd="11" destOrd="0" presId="urn:microsoft.com/office/officeart/2009/3/layout/RandomtoResultProcess"/>
    <dgm:cxn modelId="{3A29A395-A9A3-4012-BA6A-86FF05DC27B1}" type="presParOf" srcId="{DD03EA4B-6CB3-4C94-AFAC-99701D3A84F8}" destId="{7A2DAAFA-FAE3-4F40-A14A-864D1C6AD046}" srcOrd="12" destOrd="0" presId="urn:microsoft.com/office/officeart/2009/3/layout/RandomtoResultProcess"/>
    <dgm:cxn modelId="{FDEB18FD-5ABB-44EE-A09A-72D44F5F9176}" type="presParOf" srcId="{DD03EA4B-6CB3-4C94-AFAC-99701D3A84F8}" destId="{A535BB7C-E84F-4184-AD3A-217CD387AD24}" srcOrd="13" destOrd="0" presId="urn:microsoft.com/office/officeart/2009/3/layout/RandomtoResultProcess"/>
    <dgm:cxn modelId="{A3C58444-9C5D-41D8-B15F-C9B6F574A4AD}" type="presParOf" srcId="{DD03EA4B-6CB3-4C94-AFAC-99701D3A84F8}" destId="{B9BF0AEE-24EE-4E76-AFCB-F9B0D1DA9EC8}" srcOrd="14" destOrd="0" presId="urn:microsoft.com/office/officeart/2009/3/layout/RandomtoResultProcess"/>
    <dgm:cxn modelId="{12CE2BA1-D95E-4919-A73B-A2CADF0FB855}" type="presParOf" srcId="{DD03EA4B-6CB3-4C94-AFAC-99701D3A84F8}" destId="{2EFC0DDF-590E-4006-B2CE-2CD6307432AC}" srcOrd="15" destOrd="0" presId="urn:microsoft.com/office/officeart/2009/3/layout/RandomtoResultProcess"/>
    <dgm:cxn modelId="{CB5BAAD1-57D0-4021-9066-A3652081D0B4}" type="presParOf" srcId="{DD03EA4B-6CB3-4C94-AFAC-99701D3A84F8}" destId="{5D5906AA-0745-4EC3-AFC1-890EFE94057F}" srcOrd="16" destOrd="0" presId="urn:microsoft.com/office/officeart/2009/3/layout/RandomtoResultProcess"/>
    <dgm:cxn modelId="{2E954806-2A68-40EA-BFBE-ACB3271CC8C1}" type="presParOf" srcId="{DD03EA4B-6CB3-4C94-AFAC-99701D3A84F8}" destId="{598CCB85-5AB8-4E7C-8E5C-DE183741D84A}" srcOrd="17" destOrd="0" presId="urn:microsoft.com/office/officeart/2009/3/layout/RandomtoResultProcess"/>
    <dgm:cxn modelId="{96A11A34-FCAB-4D9C-BB88-449534933649}" type="presParOf" srcId="{DD03EA4B-6CB3-4C94-AFAC-99701D3A84F8}" destId="{CECD8EC3-DC78-485D-B8F0-F216080CDBAE}" srcOrd="18" destOrd="0" presId="urn:microsoft.com/office/officeart/2009/3/layout/RandomtoResultProcess"/>
    <dgm:cxn modelId="{D0F33289-5AAA-48ED-B491-D60AF0015CEE}" type="presParOf" srcId="{E3841673-404D-4255-B777-95EF2C57FB63}" destId="{A2560E26-E4FB-4EAB-A8C9-EB1C657D3EC6}" srcOrd="1" destOrd="0" presId="urn:microsoft.com/office/officeart/2009/3/layout/RandomtoResultProcess"/>
    <dgm:cxn modelId="{2671733F-50E9-4143-8F53-1D0F47775533}" type="presParOf" srcId="{A2560E26-E4FB-4EAB-A8C9-EB1C657D3EC6}" destId="{7CD49629-3483-4A91-9ECF-47280602A2B0}" srcOrd="0" destOrd="0" presId="urn:microsoft.com/office/officeart/2009/3/layout/RandomtoResultProcess"/>
    <dgm:cxn modelId="{4C5EB2F3-54E2-45FF-BC41-DC368A8C87E6}" type="presParOf" srcId="{A2560E26-E4FB-4EAB-A8C9-EB1C657D3EC6}" destId="{3F81C406-5FD0-416D-A567-4899B1878090}" srcOrd="1" destOrd="0" presId="urn:microsoft.com/office/officeart/2009/3/layout/RandomtoResultProcess"/>
    <dgm:cxn modelId="{361606A1-121D-475C-8468-0216A13C27C6}" type="presParOf" srcId="{E3841673-404D-4255-B777-95EF2C57FB63}" destId="{524423E8-7A50-4B79-B551-BF0BB5F3DC79}" srcOrd="2" destOrd="0" presId="urn:microsoft.com/office/officeart/2009/3/layout/RandomtoResultProcess"/>
    <dgm:cxn modelId="{93FD71FB-8ECA-4EC7-971A-27BCD584C5E8}" type="presParOf" srcId="{524423E8-7A50-4B79-B551-BF0BB5F3DC79}" destId="{B5D64ED7-44A8-487F-8633-9676E5861834}" srcOrd="0" destOrd="0" presId="urn:microsoft.com/office/officeart/2009/3/layout/RandomtoResultProcess"/>
    <dgm:cxn modelId="{4166A936-1CC0-4B0F-A04C-BB290AACFDB0}" type="presParOf" srcId="{524423E8-7A50-4B79-B551-BF0BB5F3DC79}" destId="{BC0A42B2-192E-4591-9948-1FA164EAF20B}" srcOrd="1" destOrd="0" presId="urn:microsoft.com/office/officeart/2009/3/layout/RandomtoResultProcess"/>
    <dgm:cxn modelId="{6387D16F-CA78-417D-9890-BFFAC67CE24E}" type="presParOf" srcId="{E3841673-404D-4255-B777-95EF2C57FB63}" destId="{7286DB2B-FFE3-4DE7-810B-C485C2411456}" srcOrd="3" destOrd="0" presId="urn:microsoft.com/office/officeart/2009/3/layout/RandomtoResultProcess"/>
    <dgm:cxn modelId="{EFD0D982-E03B-4DB9-98F4-BE5A68E1509A}" type="presParOf" srcId="{7286DB2B-FFE3-4DE7-810B-C485C2411456}" destId="{12F0ED4A-1047-4833-850E-75B435887596}" srcOrd="0" destOrd="0" presId="urn:microsoft.com/office/officeart/2009/3/layout/RandomtoResultProcess"/>
    <dgm:cxn modelId="{39BA7EED-8E96-40B9-B1D1-0F0ED09B44F6}" type="presParOf" srcId="{7286DB2B-FFE3-4DE7-810B-C485C2411456}" destId="{1C0056DD-AD36-4E13-AEA3-7219A37179BF}" srcOrd="1" destOrd="0" presId="urn:microsoft.com/office/officeart/2009/3/layout/RandomtoResultProcess"/>
    <dgm:cxn modelId="{DAE2D492-A612-41D4-A790-95BA3CCB57A7}" type="presParOf" srcId="{E3841673-404D-4255-B777-95EF2C57FB63}" destId="{55260718-CDE1-4901-8020-0E62375DD204}" srcOrd="4" destOrd="0" presId="urn:microsoft.com/office/officeart/2009/3/layout/RandomtoResultProcess"/>
    <dgm:cxn modelId="{204F3F30-5680-405E-AFA5-4DB792B0177C}" type="presParOf" srcId="{55260718-CDE1-4901-8020-0E62375DD204}" destId="{418DEB9F-4256-429D-82B0-5ADD1B3F768A}" srcOrd="0" destOrd="0" presId="urn:microsoft.com/office/officeart/2009/3/layout/RandomtoResultProcess"/>
    <dgm:cxn modelId="{75BEC635-34DC-49C4-8D15-633E574A8613}" type="presParOf" srcId="{55260718-CDE1-4901-8020-0E62375DD204}" destId="{18B4D37C-C230-4EA5-84EF-7C4AE4F3DE03}" srcOrd="1" destOrd="0" presId="urn:microsoft.com/office/officeart/2009/3/layout/RandomtoResultProcess"/>
    <dgm:cxn modelId="{7D035D41-21C6-41C2-BCC7-89CAD95D6A93}" type="presParOf" srcId="{E3841673-404D-4255-B777-95EF2C57FB63}" destId="{6C569206-7763-48CF-94B9-1F787B375935}" srcOrd="5" destOrd="0" presId="urn:microsoft.com/office/officeart/2009/3/layout/RandomtoResultProcess"/>
    <dgm:cxn modelId="{BAD11FDF-F521-4F62-9638-F6A8453FE9D2}" type="presParOf" srcId="{6C569206-7763-48CF-94B9-1F787B375935}" destId="{A7B67AFC-4BE3-47E3-A49B-D8E809B07E16}" srcOrd="0" destOrd="0" presId="urn:microsoft.com/office/officeart/2009/3/layout/RandomtoResultProcess"/>
    <dgm:cxn modelId="{B9D63751-A940-4922-AD15-726E99BF5E3C}" type="presParOf" srcId="{6C569206-7763-48CF-94B9-1F787B375935}" destId="{2A59880B-46C2-4BF5-93E3-881E4E9FE854}" srcOrd="1" destOrd="0" presId="urn:microsoft.com/office/officeart/2009/3/layout/RandomtoResultProcess"/>
    <dgm:cxn modelId="{3D0EEC1E-6F8C-4316-8D41-078309E36577}" type="presParOf" srcId="{E3841673-404D-4255-B777-95EF2C57FB63}" destId="{72027888-2E52-479E-969F-9EA2E0949F1E}" srcOrd="6" destOrd="0" presId="urn:microsoft.com/office/officeart/2009/3/layout/RandomtoResultProcess"/>
    <dgm:cxn modelId="{7DFFBFA0-296A-4BDF-A924-A61762E8D3F9}" type="presParOf" srcId="{72027888-2E52-479E-969F-9EA2E0949F1E}" destId="{4F5237E7-A5C2-4863-ABEC-E7F3E41770B2}" srcOrd="0" destOrd="0" presId="urn:microsoft.com/office/officeart/2009/3/layout/RandomtoResultProcess"/>
    <dgm:cxn modelId="{01D6642D-AB57-4A64-B66B-7F625F3B826E}" type="presParOf" srcId="{72027888-2E52-479E-969F-9EA2E0949F1E}" destId="{D468AAB4-6824-4FFE-95B0-B3E560E663F8}"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6ADCAEE-7376-4C18-9B43-833EBEB712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016828-CCAD-440F-B37E-B0D60B430CB0}">
      <dgm:prSet phldrT="[Text]" custT="1"/>
      <dgm:spPr/>
      <dgm:t>
        <a:bodyPr/>
        <a:lstStyle/>
        <a:p>
          <a:r>
            <a:rPr lang="en-US" sz="2400" b="1" spc="500" baseline="0" dirty="0">
              <a:latin typeface="Trebuchet MS" panose="020B0603020202020204" pitchFamily="34" charset="0"/>
            </a:rPr>
            <a:t>AGENDA</a:t>
          </a:r>
        </a:p>
      </dgm:t>
    </dgm:pt>
    <dgm:pt modelId="{ECF3D7A3-CD4B-43A8-A077-DA83C85B7FFF}" type="parTrans" cxnId="{92A4BB45-827C-4D45-8674-D36C471A1230}">
      <dgm:prSet/>
      <dgm:spPr/>
      <dgm:t>
        <a:bodyPr/>
        <a:lstStyle/>
        <a:p>
          <a:endParaRPr lang="en-US"/>
        </a:p>
      </dgm:t>
    </dgm:pt>
    <dgm:pt modelId="{1F2B1EF6-7195-4F21-AAF6-E8F179045CB2}" type="sibTrans" cxnId="{92A4BB45-827C-4D45-8674-D36C471A1230}">
      <dgm:prSet/>
      <dgm:spPr/>
      <dgm:t>
        <a:bodyPr/>
        <a:lstStyle/>
        <a:p>
          <a:endParaRPr lang="en-US"/>
        </a:p>
      </dgm:t>
    </dgm:pt>
    <dgm:pt modelId="{EFF657A1-40A2-4930-B140-AEB644FD14CA}" type="pres">
      <dgm:prSet presAssocID="{06ADCAEE-7376-4C18-9B43-833EBEB7126E}" presName="vert0" presStyleCnt="0">
        <dgm:presLayoutVars>
          <dgm:dir/>
          <dgm:animOne val="branch"/>
          <dgm:animLvl val="lvl"/>
        </dgm:presLayoutVars>
      </dgm:prSet>
      <dgm:spPr/>
    </dgm:pt>
    <dgm:pt modelId="{93C9F06A-7C5B-41AF-9489-7A34CF6C8971}" type="pres">
      <dgm:prSet presAssocID="{74016828-CCAD-440F-B37E-B0D60B430CB0}" presName="thickLine" presStyleLbl="alignNode1" presStyleIdx="0" presStyleCnt="1" custLinFactNeighborY="0"/>
      <dgm:spPr/>
    </dgm:pt>
    <dgm:pt modelId="{725E9FBB-4F7B-442B-8A71-92BD193F4196}" type="pres">
      <dgm:prSet presAssocID="{74016828-CCAD-440F-B37E-B0D60B430CB0}" presName="horz1" presStyleCnt="0"/>
      <dgm:spPr/>
    </dgm:pt>
    <dgm:pt modelId="{561029A4-E668-49C9-A97F-49994122CAF9}" type="pres">
      <dgm:prSet presAssocID="{74016828-CCAD-440F-B37E-B0D60B430CB0}" presName="tx1" presStyleLbl="revTx" presStyleIdx="0" presStyleCnt="1" custScaleY="15579"/>
      <dgm:spPr/>
    </dgm:pt>
    <dgm:pt modelId="{49D96F74-705D-4255-925A-6F38A5DF0678}" type="pres">
      <dgm:prSet presAssocID="{74016828-CCAD-440F-B37E-B0D60B430CB0}" presName="vert1" presStyleCnt="0"/>
      <dgm:spPr/>
    </dgm:pt>
  </dgm:ptLst>
  <dgm:cxnLst>
    <dgm:cxn modelId="{98289D23-A97E-44EC-94C0-3E3D839F1DD9}" type="presOf" srcId="{74016828-CCAD-440F-B37E-B0D60B430CB0}" destId="{561029A4-E668-49C9-A97F-49994122CAF9}" srcOrd="0" destOrd="0" presId="urn:microsoft.com/office/officeart/2008/layout/LinedList"/>
    <dgm:cxn modelId="{86558531-8FBC-4E08-BA1A-0D66AE19A14D}" type="presOf" srcId="{06ADCAEE-7376-4C18-9B43-833EBEB7126E}" destId="{EFF657A1-40A2-4930-B140-AEB644FD14CA}" srcOrd="0" destOrd="0" presId="urn:microsoft.com/office/officeart/2008/layout/LinedList"/>
    <dgm:cxn modelId="{92A4BB45-827C-4D45-8674-D36C471A1230}" srcId="{06ADCAEE-7376-4C18-9B43-833EBEB7126E}" destId="{74016828-CCAD-440F-B37E-B0D60B430CB0}" srcOrd="0" destOrd="0" parTransId="{ECF3D7A3-CD4B-43A8-A077-DA83C85B7FFF}" sibTransId="{1F2B1EF6-7195-4F21-AAF6-E8F179045CB2}"/>
    <dgm:cxn modelId="{65541778-BBD5-4D7C-BAA3-C107E7530A1E}" type="presParOf" srcId="{EFF657A1-40A2-4930-B140-AEB644FD14CA}" destId="{93C9F06A-7C5B-41AF-9489-7A34CF6C8971}" srcOrd="0" destOrd="0" presId="urn:microsoft.com/office/officeart/2008/layout/LinedList"/>
    <dgm:cxn modelId="{85FF9B6B-B534-4541-B7B0-EACD917E829D}" type="presParOf" srcId="{EFF657A1-40A2-4930-B140-AEB644FD14CA}" destId="{725E9FBB-4F7B-442B-8A71-92BD193F4196}" srcOrd="1" destOrd="0" presId="urn:microsoft.com/office/officeart/2008/layout/LinedList"/>
    <dgm:cxn modelId="{100A542B-7086-4686-9788-29BE559E250B}" type="presParOf" srcId="{725E9FBB-4F7B-442B-8A71-92BD193F4196}" destId="{561029A4-E668-49C9-A97F-49994122CAF9}" srcOrd="0" destOrd="0" presId="urn:microsoft.com/office/officeart/2008/layout/LinedList"/>
    <dgm:cxn modelId="{FB14A064-1CD2-43D9-968D-3946C38D869F}" type="presParOf" srcId="{725E9FBB-4F7B-442B-8A71-92BD193F4196}" destId="{49D96F74-705D-4255-925A-6F38A5DF067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9523B23-06B7-4BE1-9FE7-DD149DEC5C83}"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F6C60E9B-698B-4060-A876-86E4CE67C1D9}">
      <dgm:prSet custT="1"/>
      <dgm:spPr>
        <a:noFill/>
        <a:ln>
          <a:solidFill>
            <a:srgbClr val="003883"/>
          </a:solidFill>
        </a:ln>
        <a:effectLst>
          <a:outerShdw blurRad="57150" dist="19050" dir="5400000" algn="ctr" rotWithShape="0">
            <a:srgbClr val="000000">
              <a:alpha val="30000"/>
            </a:srgbClr>
          </a:outerShdw>
        </a:effectLst>
      </dgm:spPr>
      <dgm:t>
        <a:bodyPr/>
        <a:lstStyle/>
        <a:p>
          <a:pPr rtl="0"/>
          <a:r>
            <a:rPr lang="en-US" sz="1600" dirty="0">
              <a:solidFill>
                <a:srgbClr val="003883"/>
              </a:solidFill>
              <a:latin typeface="Trebuchet MS" panose="020B0603020202020204" pitchFamily="34" charset="0"/>
            </a:rPr>
            <a:t>Research methods that have not been validated may be suitable for investigational purposes, but may not be used for any testing that is subject to regulatory compliance.</a:t>
          </a:r>
        </a:p>
      </dgm:t>
    </dgm:pt>
    <dgm:pt modelId="{D1CC7C85-A7E1-421B-A6A8-8D75AEF734D2}" type="parTrans" cxnId="{A9AE4A00-8F4D-4A23-B078-AEC9F90CE799}">
      <dgm:prSet/>
      <dgm:spPr/>
      <dgm:t>
        <a:bodyPr/>
        <a:lstStyle/>
        <a:p>
          <a:endParaRPr lang="en-US" sz="1600">
            <a:latin typeface="Trebuchet MS" panose="020B0603020202020204" pitchFamily="34" charset="0"/>
          </a:endParaRPr>
        </a:p>
      </dgm:t>
    </dgm:pt>
    <dgm:pt modelId="{1FDDDF30-1146-45E0-AA95-533B608D8AD6}" type="sibTrans" cxnId="{A9AE4A00-8F4D-4A23-B078-AEC9F90CE799}">
      <dgm:prSet/>
      <dgm:spPr/>
      <dgm:t>
        <a:bodyPr/>
        <a:lstStyle/>
        <a:p>
          <a:endParaRPr lang="en-US" sz="1600">
            <a:latin typeface="Trebuchet MS" panose="020B0603020202020204" pitchFamily="34" charset="0"/>
          </a:endParaRPr>
        </a:p>
      </dgm:t>
    </dgm:pt>
    <dgm:pt modelId="{604C6920-A6C1-4A45-8416-C5B57B09FE49}">
      <dgm:prSet custT="1"/>
      <dgm:spPr/>
      <dgm:t>
        <a:bodyPr/>
        <a:lstStyle/>
        <a:p>
          <a:pPr rtl="0"/>
          <a:r>
            <a:rPr lang="en-US" sz="1600" dirty="0">
              <a:latin typeface="Trebuchet MS" panose="020B0603020202020204" pitchFamily="34" charset="0"/>
            </a:rPr>
            <a:t>To implement the validated method, an SOP or test method description should adequately describe the sample preparation and analysis procedures.</a:t>
          </a:r>
        </a:p>
      </dgm:t>
    </dgm:pt>
    <dgm:pt modelId="{3BFE64ED-0E31-446F-9BD9-0225B2258DC8}" type="parTrans" cxnId="{ED5C0A97-6251-4626-850C-A8DFE83C612F}">
      <dgm:prSet/>
      <dgm:spPr/>
      <dgm:t>
        <a:bodyPr/>
        <a:lstStyle/>
        <a:p>
          <a:endParaRPr lang="en-US" sz="1600">
            <a:latin typeface="Trebuchet MS" panose="020B0603020202020204" pitchFamily="34" charset="0"/>
          </a:endParaRPr>
        </a:p>
      </dgm:t>
    </dgm:pt>
    <dgm:pt modelId="{CADE7DC1-6C66-4753-8C14-FC6BC4678B48}" type="sibTrans" cxnId="{ED5C0A97-6251-4626-850C-A8DFE83C612F}">
      <dgm:prSet/>
      <dgm:spPr/>
      <dgm:t>
        <a:bodyPr/>
        <a:lstStyle/>
        <a:p>
          <a:endParaRPr lang="en-US" sz="1600">
            <a:latin typeface="Trebuchet MS" panose="020B0603020202020204" pitchFamily="34" charset="0"/>
          </a:endParaRPr>
        </a:p>
      </dgm:t>
    </dgm:pt>
    <dgm:pt modelId="{B3527ED4-BF65-407E-8E03-610728E5676B}">
      <dgm:prSet custT="1"/>
      <dgm:spPr/>
      <dgm:t>
        <a:bodyPr/>
        <a:lstStyle/>
        <a:p>
          <a:pPr rtl="0"/>
          <a:r>
            <a:rPr lang="en-US" sz="1600" dirty="0">
              <a:latin typeface="Trebuchet MS" panose="020B0603020202020204" pitchFamily="34" charset="0"/>
            </a:rPr>
            <a:t>Some guidance and regulatory requirements specify more than just a validated method is needed for compliant testing.</a:t>
          </a:r>
        </a:p>
      </dgm:t>
    </dgm:pt>
    <dgm:pt modelId="{CE10EB60-83F2-4185-8671-16B7103E3D1D}" type="parTrans" cxnId="{CBA81151-E7D8-40FD-AA42-B6EADFABEC80}">
      <dgm:prSet/>
      <dgm:spPr/>
      <dgm:t>
        <a:bodyPr/>
        <a:lstStyle/>
        <a:p>
          <a:endParaRPr lang="en-US" sz="1600">
            <a:latin typeface="Trebuchet MS" panose="020B0603020202020204" pitchFamily="34" charset="0"/>
          </a:endParaRPr>
        </a:p>
      </dgm:t>
    </dgm:pt>
    <dgm:pt modelId="{630BC478-7A20-4132-864D-62B56CD324E9}" type="sibTrans" cxnId="{CBA81151-E7D8-40FD-AA42-B6EADFABEC80}">
      <dgm:prSet/>
      <dgm:spPr/>
      <dgm:t>
        <a:bodyPr/>
        <a:lstStyle/>
        <a:p>
          <a:endParaRPr lang="en-US" sz="1600">
            <a:latin typeface="Trebuchet MS" panose="020B0603020202020204" pitchFamily="34" charset="0"/>
          </a:endParaRPr>
        </a:p>
      </dgm:t>
    </dgm:pt>
    <dgm:pt modelId="{2B3B3F5B-8F3A-4A06-8A7D-C82D1FF9CFF9}" type="pres">
      <dgm:prSet presAssocID="{19523B23-06B7-4BE1-9FE7-DD149DEC5C83}" presName="linear" presStyleCnt="0">
        <dgm:presLayoutVars>
          <dgm:animLvl val="lvl"/>
          <dgm:resizeHandles val="exact"/>
        </dgm:presLayoutVars>
      </dgm:prSet>
      <dgm:spPr/>
    </dgm:pt>
    <dgm:pt modelId="{FEDE77F9-E56D-48DF-ABD8-C8BAE6BCEF1B}" type="pres">
      <dgm:prSet presAssocID="{F6C60E9B-698B-4060-A876-86E4CE67C1D9}" presName="parentText" presStyleLbl="node1" presStyleIdx="0" presStyleCnt="3">
        <dgm:presLayoutVars>
          <dgm:chMax val="0"/>
          <dgm:bulletEnabled val="1"/>
        </dgm:presLayoutVars>
      </dgm:prSet>
      <dgm:spPr/>
    </dgm:pt>
    <dgm:pt modelId="{B125D504-637F-4153-BD9E-4CAA350974A2}" type="pres">
      <dgm:prSet presAssocID="{1FDDDF30-1146-45E0-AA95-533B608D8AD6}" presName="spacer" presStyleCnt="0"/>
      <dgm:spPr/>
    </dgm:pt>
    <dgm:pt modelId="{6E7EBB9D-FE35-44FC-B557-CAA07D9D942E}" type="pres">
      <dgm:prSet presAssocID="{604C6920-A6C1-4A45-8416-C5B57B09FE49}" presName="parentText" presStyleLbl="node1" presStyleIdx="1" presStyleCnt="3">
        <dgm:presLayoutVars>
          <dgm:chMax val="0"/>
          <dgm:bulletEnabled val="1"/>
        </dgm:presLayoutVars>
      </dgm:prSet>
      <dgm:spPr/>
    </dgm:pt>
    <dgm:pt modelId="{D133BF97-CE1D-4259-A03D-9B9432DBE2D8}" type="pres">
      <dgm:prSet presAssocID="{CADE7DC1-6C66-4753-8C14-FC6BC4678B48}" presName="spacer" presStyleCnt="0"/>
      <dgm:spPr/>
    </dgm:pt>
    <dgm:pt modelId="{967CA004-805C-4BD1-B036-390E4C0B2E5A}" type="pres">
      <dgm:prSet presAssocID="{B3527ED4-BF65-407E-8E03-610728E5676B}" presName="parentText" presStyleLbl="node1" presStyleIdx="2" presStyleCnt="3">
        <dgm:presLayoutVars>
          <dgm:chMax val="0"/>
          <dgm:bulletEnabled val="1"/>
        </dgm:presLayoutVars>
      </dgm:prSet>
      <dgm:spPr/>
    </dgm:pt>
  </dgm:ptLst>
  <dgm:cxnLst>
    <dgm:cxn modelId="{A9AE4A00-8F4D-4A23-B078-AEC9F90CE799}" srcId="{19523B23-06B7-4BE1-9FE7-DD149DEC5C83}" destId="{F6C60E9B-698B-4060-A876-86E4CE67C1D9}" srcOrd="0" destOrd="0" parTransId="{D1CC7C85-A7E1-421B-A6A8-8D75AEF734D2}" sibTransId="{1FDDDF30-1146-45E0-AA95-533B608D8AD6}"/>
    <dgm:cxn modelId="{CBA81151-E7D8-40FD-AA42-B6EADFABEC80}" srcId="{19523B23-06B7-4BE1-9FE7-DD149DEC5C83}" destId="{B3527ED4-BF65-407E-8E03-610728E5676B}" srcOrd="2" destOrd="0" parTransId="{CE10EB60-83F2-4185-8671-16B7103E3D1D}" sibTransId="{630BC478-7A20-4132-864D-62B56CD324E9}"/>
    <dgm:cxn modelId="{9FC95D7F-50CF-4AEE-8843-26028C7D69A0}" type="presOf" srcId="{F6C60E9B-698B-4060-A876-86E4CE67C1D9}" destId="{FEDE77F9-E56D-48DF-ABD8-C8BAE6BCEF1B}" srcOrd="0" destOrd="0" presId="urn:microsoft.com/office/officeart/2005/8/layout/vList2"/>
    <dgm:cxn modelId="{ED5C0A97-6251-4626-850C-A8DFE83C612F}" srcId="{19523B23-06B7-4BE1-9FE7-DD149DEC5C83}" destId="{604C6920-A6C1-4A45-8416-C5B57B09FE49}" srcOrd="1" destOrd="0" parTransId="{3BFE64ED-0E31-446F-9BD9-0225B2258DC8}" sibTransId="{CADE7DC1-6C66-4753-8C14-FC6BC4678B48}"/>
    <dgm:cxn modelId="{C8B89BD2-2950-442F-992D-993E77591F09}" type="presOf" srcId="{19523B23-06B7-4BE1-9FE7-DD149DEC5C83}" destId="{2B3B3F5B-8F3A-4A06-8A7D-C82D1FF9CFF9}" srcOrd="0" destOrd="0" presId="urn:microsoft.com/office/officeart/2005/8/layout/vList2"/>
    <dgm:cxn modelId="{32383BE3-AE4E-4659-9F88-37A0049D25D3}" type="presOf" srcId="{604C6920-A6C1-4A45-8416-C5B57B09FE49}" destId="{6E7EBB9D-FE35-44FC-B557-CAA07D9D942E}" srcOrd="0" destOrd="0" presId="urn:microsoft.com/office/officeart/2005/8/layout/vList2"/>
    <dgm:cxn modelId="{34650CF2-99C7-4F90-8DFF-436853215319}" type="presOf" srcId="{B3527ED4-BF65-407E-8E03-610728E5676B}" destId="{967CA004-805C-4BD1-B036-390E4C0B2E5A}" srcOrd="0" destOrd="0" presId="urn:microsoft.com/office/officeart/2005/8/layout/vList2"/>
    <dgm:cxn modelId="{3C48D7E7-FB87-42B4-AB5A-09FEB1D8C3A0}" type="presParOf" srcId="{2B3B3F5B-8F3A-4A06-8A7D-C82D1FF9CFF9}" destId="{FEDE77F9-E56D-48DF-ABD8-C8BAE6BCEF1B}" srcOrd="0" destOrd="0" presId="urn:microsoft.com/office/officeart/2005/8/layout/vList2"/>
    <dgm:cxn modelId="{F0964939-1DC1-414E-82BF-B003CE11EAC1}" type="presParOf" srcId="{2B3B3F5B-8F3A-4A06-8A7D-C82D1FF9CFF9}" destId="{B125D504-637F-4153-BD9E-4CAA350974A2}" srcOrd="1" destOrd="0" presId="urn:microsoft.com/office/officeart/2005/8/layout/vList2"/>
    <dgm:cxn modelId="{965D0DE0-14F8-4DD0-8A14-D2039CE27577}" type="presParOf" srcId="{2B3B3F5B-8F3A-4A06-8A7D-C82D1FF9CFF9}" destId="{6E7EBB9D-FE35-44FC-B557-CAA07D9D942E}" srcOrd="2" destOrd="0" presId="urn:microsoft.com/office/officeart/2005/8/layout/vList2"/>
    <dgm:cxn modelId="{A80F0EEE-F32E-4AC4-9F8E-D1EE4A291103}" type="presParOf" srcId="{2B3B3F5B-8F3A-4A06-8A7D-C82D1FF9CFF9}" destId="{D133BF97-CE1D-4259-A03D-9B9432DBE2D8}" srcOrd="3" destOrd="0" presId="urn:microsoft.com/office/officeart/2005/8/layout/vList2"/>
    <dgm:cxn modelId="{CF54791A-5BED-49A8-B135-1A6D3B5834C8}" type="presParOf" srcId="{2B3B3F5B-8F3A-4A06-8A7D-C82D1FF9CFF9}" destId="{967CA004-805C-4BD1-B036-390E4C0B2E5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5973C57-CB9F-4E14-A83E-0128C0A90659}" type="doc">
      <dgm:prSet loTypeId="urn:microsoft.com/office/officeart/2005/8/layout/chart3" loCatId="relationship" qsTypeId="urn:microsoft.com/office/officeart/2005/8/quickstyle/simple5" qsCatId="simple" csTypeId="urn:microsoft.com/office/officeart/2005/8/colors/accent1_2" csCatId="accent1" phldr="1"/>
      <dgm:spPr/>
      <dgm:t>
        <a:bodyPr/>
        <a:lstStyle/>
        <a:p>
          <a:endParaRPr lang="en-US"/>
        </a:p>
      </dgm:t>
    </dgm:pt>
    <dgm:pt modelId="{5765B8A6-9C34-4E04-91AD-4BB962612C14}">
      <dgm:prSet/>
      <dgm:spPr/>
      <dgm:t>
        <a:bodyPr/>
        <a:lstStyle/>
        <a:p>
          <a:pPr rtl="0"/>
          <a:r>
            <a:rPr lang="en-US" dirty="0"/>
            <a:t>All assessments included in the Validation Report</a:t>
          </a:r>
        </a:p>
      </dgm:t>
    </dgm:pt>
    <dgm:pt modelId="{5A9A3EFC-31BF-4CFB-BEA3-92E28851F620}" type="parTrans" cxnId="{C06C8BEC-786A-4E7D-89B4-E8EACE451EA7}">
      <dgm:prSet/>
      <dgm:spPr/>
      <dgm:t>
        <a:bodyPr/>
        <a:lstStyle/>
        <a:p>
          <a:endParaRPr lang="en-US"/>
        </a:p>
      </dgm:t>
    </dgm:pt>
    <dgm:pt modelId="{9E821D8D-1D20-464C-9F8D-8218EF5F8D0D}" type="sibTrans" cxnId="{C06C8BEC-786A-4E7D-89B4-E8EACE451EA7}">
      <dgm:prSet/>
      <dgm:spPr/>
      <dgm:t>
        <a:bodyPr/>
        <a:lstStyle/>
        <a:p>
          <a:endParaRPr lang="en-US"/>
        </a:p>
      </dgm:t>
    </dgm:pt>
    <dgm:pt modelId="{ABC4EC63-A12C-4442-A5D4-E2B9D0802066}">
      <dgm:prSet/>
      <dgm:spPr/>
      <dgm:t>
        <a:bodyPr/>
        <a:lstStyle/>
        <a:p>
          <a:pPr rtl="0"/>
          <a:r>
            <a:rPr lang="en-US"/>
            <a:t>Documentation of all auditing and evaluations may be necessary for some regulatory purposes.</a:t>
          </a:r>
        </a:p>
      </dgm:t>
    </dgm:pt>
    <dgm:pt modelId="{8BC61446-0AD9-477F-A279-74FE6ECEACFD}" type="parTrans" cxnId="{03806639-67D9-4D93-B3A0-D0329AA9A9E2}">
      <dgm:prSet/>
      <dgm:spPr/>
      <dgm:t>
        <a:bodyPr/>
        <a:lstStyle/>
        <a:p>
          <a:endParaRPr lang="en-US"/>
        </a:p>
      </dgm:t>
    </dgm:pt>
    <dgm:pt modelId="{FF3C36E9-1569-4EE4-B324-71174430A74F}" type="sibTrans" cxnId="{03806639-67D9-4D93-B3A0-D0329AA9A9E2}">
      <dgm:prSet/>
      <dgm:spPr/>
      <dgm:t>
        <a:bodyPr/>
        <a:lstStyle/>
        <a:p>
          <a:endParaRPr lang="en-US"/>
        </a:p>
      </dgm:t>
    </dgm:pt>
    <dgm:pt modelId="{B962F510-0B97-4B57-AEE3-ED5611097E34}">
      <dgm:prSet/>
      <dgm:spPr/>
      <dgm:t>
        <a:bodyPr/>
        <a:lstStyle/>
        <a:p>
          <a:pPr rtl="0"/>
          <a:r>
            <a:rPr lang="en-US" dirty="0"/>
            <a:t>Industry-compliant Test Method Description</a:t>
          </a:r>
        </a:p>
      </dgm:t>
    </dgm:pt>
    <dgm:pt modelId="{A716D15B-56E9-4F50-BB60-FC6AC7E54F99}" type="parTrans" cxnId="{C74A8AC3-7F6A-4133-B65E-10A895FC43EF}">
      <dgm:prSet/>
      <dgm:spPr/>
      <dgm:t>
        <a:bodyPr/>
        <a:lstStyle/>
        <a:p>
          <a:endParaRPr lang="en-US"/>
        </a:p>
      </dgm:t>
    </dgm:pt>
    <dgm:pt modelId="{D0BAA161-EDD7-4884-A139-D228038B04EE}" type="sibTrans" cxnId="{C74A8AC3-7F6A-4133-B65E-10A895FC43EF}">
      <dgm:prSet/>
      <dgm:spPr/>
      <dgm:t>
        <a:bodyPr/>
        <a:lstStyle/>
        <a:p>
          <a:endParaRPr lang="en-US"/>
        </a:p>
      </dgm:t>
    </dgm:pt>
    <dgm:pt modelId="{B5E4DFE0-07DC-4308-A72B-DEC3B9313A84}" type="pres">
      <dgm:prSet presAssocID="{15973C57-CB9F-4E14-A83E-0128C0A90659}" presName="compositeShape" presStyleCnt="0">
        <dgm:presLayoutVars>
          <dgm:chMax val="7"/>
          <dgm:dir/>
          <dgm:resizeHandles val="exact"/>
        </dgm:presLayoutVars>
      </dgm:prSet>
      <dgm:spPr/>
    </dgm:pt>
    <dgm:pt modelId="{4BB69079-62F0-42F7-99F6-3CD4225E4361}" type="pres">
      <dgm:prSet presAssocID="{15973C57-CB9F-4E14-A83E-0128C0A90659}" presName="wedge1" presStyleLbl="node1" presStyleIdx="0" presStyleCnt="3"/>
      <dgm:spPr/>
    </dgm:pt>
    <dgm:pt modelId="{69C1D8D7-42DA-4F65-96AC-67CDE91EBB4F}" type="pres">
      <dgm:prSet presAssocID="{15973C57-CB9F-4E14-A83E-0128C0A90659}" presName="wedge1Tx" presStyleLbl="node1" presStyleIdx="0" presStyleCnt="3">
        <dgm:presLayoutVars>
          <dgm:chMax val="0"/>
          <dgm:chPref val="0"/>
          <dgm:bulletEnabled val="1"/>
        </dgm:presLayoutVars>
      </dgm:prSet>
      <dgm:spPr/>
    </dgm:pt>
    <dgm:pt modelId="{8667A090-14E3-44F9-A17B-2ED1AB1EC021}" type="pres">
      <dgm:prSet presAssocID="{15973C57-CB9F-4E14-A83E-0128C0A90659}" presName="wedge2" presStyleLbl="node1" presStyleIdx="1" presStyleCnt="3"/>
      <dgm:spPr/>
    </dgm:pt>
    <dgm:pt modelId="{7CE0F0DF-022B-47F1-B1B2-EE304366513A}" type="pres">
      <dgm:prSet presAssocID="{15973C57-CB9F-4E14-A83E-0128C0A90659}" presName="wedge2Tx" presStyleLbl="node1" presStyleIdx="1" presStyleCnt="3">
        <dgm:presLayoutVars>
          <dgm:chMax val="0"/>
          <dgm:chPref val="0"/>
          <dgm:bulletEnabled val="1"/>
        </dgm:presLayoutVars>
      </dgm:prSet>
      <dgm:spPr/>
    </dgm:pt>
    <dgm:pt modelId="{8B585363-1836-4912-91DA-B8646C5B741A}" type="pres">
      <dgm:prSet presAssocID="{15973C57-CB9F-4E14-A83E-0128C0A90659}" presName="wedge3" presStyleLbl="node1" presStyleIdx="2" presStyleCnt="3"/>
      <dgm:spPr/>
    </dgm:pt>
    <dgm:pt modelId="{330CDCA2-4E4D-4D5E-AEC7-FB1F1DFBA7B3}" type="pres">
      <dgm:prSet presAssocID="{15973C57-CB9F-4E14-A83E-0128C0A90659}" presName="wedge3Tx" presStyleLbl="node1" presStyleIdx="2" presStyleCnt="3">
        <dgm:presLayoutVars>
          <dgm:chMax val="0"/>
          <dgm:chPref val="0"/>
          <dgm:bulletEnabled val="1"/>
        </dgm:presLayoutVars>
      </dgm:prSet>
      <dgm:spPr/>
    </dgm:pt>
  </dgm:ptLst>
  <dgm:cxnLst>
    <dgm:cxn modelId="{7A0EA209-2FD6-4620-92EF-E12E08FABB6D}" type="presOf" srcId="{15973C57-CB9F-4E14-A83E-0128C0A90659}" destId="{B5E4DFE0-07DC-4308-A72B-DEC3B9313A84}" srcOrd="0" destOrd="0" presId="urn:microsoft.com/office/officeart/2005/8/layout/chart3"/>
    <dgm:cxn modelId="{B7E88F1E-CA95-48EB-8733-E0B24AA672B0}" type="presOf" srcId="{5765B8A6-9C34-4E04-91AD-4BB962612C14}" destId="{69C1D8D7-42DA-4F65-96AC-67CDE91EBB4F}" srcOrd="1" destOrd="0" presId="urn:microsoft.com/office/officeart/2005/8/layout/chart3"/>
    <dgm:cxn modelId="{E65AF725-EC85-4E12-9BD6-994CCB6D6F85}" type="presOf" srcId="{B962F510-0B97-4B57-AEE3-ED5611097E34}" destId="{330CDCA2-4E4D-4D5E-AEC7-FB1F1DFBA7B3}" srcOrd="1" destOrd="0" presId="urn:microsoft.com/office/officeart/2005/8/layout/chart3"/>
    <dgm:cxn modelId="{9D3B0532-77CB-4D27-81EE-60ED476247DD}" type="presOf" srcId="{ABC4EC63-A12C-4442-A5D4-E2B9D0802066}" destId="{8667A090-14E3-44F9-A17B-2ED1AB1EC021}" srcOrd="0" destOrd="0" presId="urn:microsoft.com/office/officeart/2005/8/layout/chart3"/>
    <dgm:cxn modelId="{03806639-67D9-4D93-B3A0-D0329AA9A9E2}" srcId="{15973C57-CB9F-4E14-A83E-0128C0A90659}" destId="{ABC4EC63-A12C-4442-A5D4-E2B9D0802066}" srcOrd="1" destOrd="0" parTransId="{8BC61446-0AD9-477F-A279-74FE6ECEACFD}" sibTransId="{FF3C36E9-1569-4EE4-B324-71174430A74F}"/>
    <dgm:cxn modelId="{2CD7D364-B30B-4753-9CBE-C0FD9C382D1A}" type="presOf" srcId="{ABC4EC63-A12C-4442-A5D4-E2B9D0802066}" destId="{7CE0F0DF-022B-47F1-B1B2-EE304366513A}" srcOrd="1" destOrd="0" presId="urn:microsoft.com/office/officeart/2005/8/layout/chart3"/>
    <dgm:cxn modelId="{FD8CF970-1177-4BBE-ABAD-85CC0080CD51}" type="presOf" srcId="{5765B8A6-9C34-4E04-91AD-4BB962612C14}" destId="{4BB69079-62F0-42F7-99F6-3CD4225E4361}" srcOrd="0" destOrd="0" presId="urn:microsoft.com/office/officeart/2005/8/layout/chart3"/>
    <dgm:cxn modelId="{915848C1-DE23-442E-A0BA-7D569BF0D51A}" type="presOf" srcId="{B962F510-0B97-4B57-AEE3-ED5611097E34}" destId="{8B585363-1836-4912-91DA-B8646C5B741A}" srcOrd="0" destOrd="0" presId="urn:microsoft.com/office/officeart/2005/8/layout/chart3"/>
    <dgm:cxn modelId="{C74A8AC3-7F6A-4133-B65E-10A895FC43EF}" srcId="{15973C57-CB9F-4E14-A83E-0128C0A90659}" destId="{B962F510-0B97-4B57-AEE3-ED5611097E34}" srcOrd="2" destOrd="0" parTransId="{A716D15B-56E9-4F50-BB60-FC6AC7E54F99}" sibTransId="{D0BAA161-EDD7-4884-A139-D228038B04EE}"/>
    <dgm:cxn modelId="{C06C8BEC-786A-4E7D-89B4-E8EACE451EA7}" srcId="{15973C57-CB9F-4E14-A83E-0128C0A90659}" destId="{5765B8A6-9C34-4E04-91AD-4BB962612C14}" srcOrd="0" destOrd="0" parTransId="{5A9A3EFC-31BF-4CFB-BEA3-92E28851F620}" sibTransId="{9E821D8D-1D20-464C-9F8D-8218EF5F8D0D}"/>
    <dgm:cxn modelId="{3C9D2C3D-20D8-4151-A7D4-B45AB55F2215}" type="presParOf" srcId="{B5E4DFE0-07DC-4308-A72B-DEC3B9313A84}" destId="{4BB69079-62F0-42F7-99F6-3CD4225E4361}" srcOrd="0" destOrd="0" presId="urn:microsoft.com/office/officeart/2005/8/layout/chart3"/>
    <dgm:cxn modelId="{2ECEE82C-DEB6-4D31-A7D7-743E0A43114D}" type="presParOf" srcId="{B5E4DFE0-07DC-4308-A72B-DEC3B9313A84}" destId="{69C1D8D7-42DA-4F65-96AC-67CDE91EBB4F}" srcOrd="1" destOrd="0" presId="urn:microsoft.com/office/officeart/2005/8/layout/chart3"/>
    <dgm:cxn modelId="{41ED4C15-2ED4-43A6-82D5-371F4438AB41}" type="presParOf" srcId="{B5E4DFE0-07DC-4308-A72B-DEC3B9313A84}" destId="{8667A090-14E3-44F9-A17B-2ED1AB1EC021}" srcOrd="2" destOrd="0" presId="urn:microsoft.com/office/officeart/2005/8/layout/chart3"/>
    <dgm:cxn modelId="{193A4D7A-8A0A-4454-8DFF-133A0FC7A2BD}" type="presParOf" srcId="{B5E4DFE0-07DC-4308-A72B-DEC3B9313A84}" destId="{7CE0F0DF-022B-47F1-B1B2-EE304366513A}" srcOrd="3" destOrd="0" presId="urn:microsoft.com/office/officeart/2005/8/layout/chart3"/>
    <dgm:cxn modelId="{400C5D52-05DB-4B6F-820D-6C40B527A5E3}" type="presParOf" srcId="{B5E4DFE0-07DC-4308-A72B-DEC3B9313A84}" destId="{8B585363-1836-4912-91DA-B8646C5B741A}" srcOrd="4" destOrd="0" presId="urn:microsoft.com/office/officeart/2005/8/layout/chart3"/>
    <dgm:cxn modelId="{1583B7AC-45D2-42B7-A7A8-F46183CFABAE}" type="presParOf" srcId="{B5E4DFE0-07DC-4308-A72B-DEC3B9313A84}" destId="{330CDCA2-4E4D-4D5E-AEC7-FB1F1DFBA7B3}"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E0F577C-446C-41F5-8A86-C7DCB8820AFE}" type="doc">
      <dgm:prSet loTypeId="urn:microsoft.com/office/officeart/2005/8/layout/cycle6" loCatId="cycle" qsTypeId="urn:microsoft.com/office/officeart/2005/8/quickstyle/simple5" qsCatId="simple" csTypeId="urn:microsoft.com/office/officeart/2005/8/colors/accent1_2" csCatId="accent1"/>
      <dgm:spPr/>
      <dgm:t>
        <a:bodyPr/>
        <a:lstStyle/>
        <a:p>
          <a:endParaRPr lang="en-US"/>
        </a:p>
      </dgm:t>
    </dgm:pt>
    <dgm:pt modelId="{42F32451-8E55-4131-A9DF-52BE25C79F0B}">
      <dgm:prSet/>
      <dgm:spPr/>
      <dgm:t>
        <a:bodyPr/>
        <a:lstStyle/>
        <a:p>
          <a:pPr rtl="0"/>
          <a:r>
            <a:rPr lang="en-US" b="0"/>
            <a:t>Flowchart</a:t>
          </a:r>
          <a:endParaRPr lang="en-US"/>
        </a:p>
      </dgm:t>
    </dgm:pt>
    <dgm:pt modelId="{FA95E61E-FAF2-4460-A6D9-3B898B634ED5}" type="parTrans" cxnId="{D374533F-8068-48C4-89E7-3122A1B6BF84}">
      <dgm:prSet/>
      <dgm:spPr/>
      <dgm:t>
        <a:bodyPr/>
        <a:lstStyle/>
        <a:p>
          <a:endParaRPr lang="en-US"/>
        </a:p>
      </dgm:t>
    </dgm:pt>
    <dgm:pt modelId="{9A81446F-EF99-467E-9C46-D28BF4E4FC92}" type="sibTrans" cxnId="{D374533F-8068-48C4-89E7-3122A1B6BF84}">
      <dgm:prSet/>
      <dgm:spPr/>
      <dgm:t>
        <a:bodyPr/>
        <a:lstStyle/>
        <a:p>
          <a:endParaRPr lang="en-US"/>
        </a:p>
      </dgm:t>
    </dgm:pt>
    <dgm:pt modelId="{8EE88AAC-B4F0-4AED-8017-F9505BC63204}">
      <dgm:prSet/>
      <dgm:spPr/>
      <dgm:t>
        <a:bodyPr/>
        <a:lstStyle/>
        <a:p>
          <a:pPr rtl="0"/>
          <a:r>
            <a:rPr lang="en-US" b="0"/>
            <a:t>Work Instructions</a:t>
          </a:r>
          <a:endParaRPr lang="en-US"/>
        </a:p>
      </dgm:t>
    </dgm:pt>
    <dgm:pt modelId="{30F5F92E-866B-4DAD-B2EB-B35976548219}" type="parTrans" cxnId="{D9410D5F-6F13-4F45-A184-7A057757FCBF}">
      <dgm:prSet/>
      <dgm:spPr/>
      <dgm:t>
        <a:bodyPr/>
        <a:lstStyle/>
        <a:p>
          <a:endParaRPr lang="en-US"/>
        </a:p>
      </dgm:t>
    </dgm:pt>
    <dgm:pt modelId="{E6288167-4987-44B7-926B-355BCAB8E807}" type="sibTrans" cxnId="{D9410D5F-6F13-4F45-A184-7A057757FCBF}">
      <dgm:prSet/>
      <dgm:spPr/>
      <dgm:t>
        <a:bodyPr/>
        <a:lstStyle/>
        <a:p>
          <a:endParaRPr lang="en-US"/>
        </a:p>
      </dgm:t>
    </dgm:pt>
    <dgm:pt modelId="{816FB23A-86DC-48CB-B456-637530D51991}">
      <dgm:prSet/>
      <dgm:spPr/>
      <dgm:t>
        <a:bodyPr/>
        <a:lstStyle/>
        <a:p>
          <a:pPr rtl="0"/>
          <a:r>
            <a:rPr lang="en-US" b="0"/>
            <a:t>Checklists</a:t>
          </a:r>
          <a:endParaRPr lang="en-US"/>
        </a:p>
      </dgm:t>
    </dgm:pt>
    <dgm:pt modelId="{6A397973-531D-4A52-95F5-EA39DAF6AB33}" type="parTrans" cxnId="{3FA63A9E-5B52-4968-91AD-BFE0362DA87A}">
      <dgm:prSet/>
      <dgm:spPr/>
      <dgm:t>
        <a:bodyPr/>
        <a:lstStyle/>
        <a:p>
          <a:endParaRPr lang="en-US"/>
        </a:p>
      </dgm:t>
    </dgm:pt>
    <dgm:pt modelId="{10ACF77B-EC85-4588-8A93-8350D8ED91BC}" type="sibTrans" cxnId="{3FA63A9E-5B52-4968-91AD-BFE0362DA87A}">
      <dgm:prSet/>
      <dgm:spPr/>
      <dgm:t>
        <a:bodyPr/>
        <a:lstStyle/>
        <a:p>
          <a:endParaRPr lang="en-US"/>
        </a:p>
      </dgm:t>
    </dgm:pt>
    <dgm:pt modelId="{2DF68460-DE1A-4A0A-8D9C-3D20320487AE}">
      <dgm:prSet/>
      <dgm:spPr/>
      <dgm:t>
        <a:bodyPr/>
        <a:lstStyle/>
        <a:p>
          <a:pPr rtl="0"/>
          <a:r>
            <a:rPr lang="en-US" b="0"/>
            <a:t>Control Charts</a:t>
          </a:r>
          <a:endParaRPr lang="en-US"/>
        </a:p>
      </dgm:t>
    </dgm:pt>
    <dgm:pt modelId="{B206202A-CDB7-425B-A37A-9B0AB5D83801}" type="parTrans" cxnId="{C1BCEDB8-596A-45BA-891A-D783ABF7FD01}">
      <dgm:prSet/>
      <dgm:spPr/>
      <dgm:t>
        <a:bodyPr/>
        <a:lstStyle/>
        <a:p>
          <a:endParaRPr lang="en-US"/>
        </a:p>
      </dgm:t>
    </dgm:pt>
    <dgm:pt modelId="{17B3BC84-D9B0-4186-8E7D-DE729760B927}" type="sibTrans" cxnId="{C1BCEDB8-596A-45BA-891A-D783ABF7FD01}">
      <dgm:prSet/>
      <dgm:spPr/>
      <dgm:t>
        <a:bodyPr/>
        <a:lstStyle/>
        <a:p>
          <a:endParaRPr lang="en-US"/>
        </a:p>
      </dgm:t>
    </dgm:pt>
    <dgm:pt modelId="{FE2B7D4F-D557-4437-BC43-3494A37C1F2E}">
      <dgm:prSet/>
      <dgm:spPr/>
      <dgm:t>
        <a:bodyPr/>
        <a:lstStyle/>
        <a:p>
          <a:pPr rtl="0"/>
          <a:r>
            <a:rPr lang="en-US" b="0"/>
            <a:t>Inspections</a:t>
          </a:r>
          <a:endParaRPr lang="en-US"/>
        </a:p>
      </dgm:t>
    </dgm:pt>
    <dgm:pt modelId="{E4E8AA23-B8CB-4CD0-B831-744308278A29}" type="parTrans" cxnId="{3480A942-2689-4EED-A86B-38D8D0102843}">
      <dgm:prSet/>
      <dgm:spPr/>
      <dgm:t>
        <a:bodyPr/>
        <a:lstStyle/>
        <a:p>
          <a:endParaRPr lang="en-US"/>
        </a:p>
      </dgm:t>
    </dgm:pt>
    <dgm:pt modelId="{4DB7CA67-22D3-41C8-8AA3-7A13171A1B52}" type="sibTrans" cxnId="{3480A942-2689-4EED-A86B-38D8D0102843}">
      <dgm:prSet/>
      <dgm:spPr/>
      <dgm:t>
        <a:bodyPr/>
        <a:lstStyle/>
        <a:p>
          <a:endParaRPr lang="en-US"/>
        </a:p>
      </dgm:t>
    </dgm:pt>
    <dgm:pt modelId="{2EF847D5-ECC9-4A7D-9143-B4352EDCBCE7}">
      <dgm:prSet/>
      <dgm:spPr/>
      <dgm:t>
        <a:bodyPr/>
        <a:lstStyle/>
        <a:p>
          <a:pPr rtl="0"/>
          <a:r>
            <a:rPr lang="en-US" b="0"/>
            <a:t>Document Control</a:t>
          </a:r>
          <a:endParaRPr lang="en-US"/>
        </a:p>
      </dgm:t>
    </dgm:pt>
    <dgm:pt modelId="{DBBE7B70-0CCB-4883-BECC-99453F1953D5}" type="parTrans" cxnId="{040AB8EE-65B9-49EE-9C2A-C4E08B683BD0}">
      <dgm:prSet/>
      <dgm:spPr/>
      <dgm:t>
        <a:bodyPr/>
        <a:lstStyle/>
        <a:p>
          <a:endParaRPr lang="en-US"/>
        </a:p>
      </dgm:t>
    </dgm:pt>
    <dgm:pt modelId="{B1273C39-118C-495E-B084-B09FC8717277}" type="sibTrans" cxnId="{040AB8EE-65B9-49EE-9C2A-C4E08B683BD0}">
      <dgm:prSet/>
      <dgm:spPr/>
      <dgm:t>
        <a:bodyPr/>
        <a:lstStyle/>
        <a:p>
          <a:endParaRPr lang="en-US"/>
        </a:p>
      </dgm:t>
    </dgm:pt>
    <dgm:pt modelId="{AEDD1F3B-4073-4AA5-AEB1-7C9BA5081FAA}">
      <dgm:prSet/>
      <dgm:spPr/>
      <dgm:t>
        <a:bodyPr/>
        <a:lstStyle/>
        <a:p>
          <a:pPr rtl="0"/>
          <a:r>
            <a:rPr lang="en-US" b="0"/>
            <a:t>Process Inspections</a:t>
          </a:r>
          <a:endParaRPr lang="en-US"/>
        </a:p>
      </dgm:t>
    </dgm:pt>
    <dgm:pt modelId="{E8AB5591-CF0B-4FBE-894C-B9635F606268}" type="parTrans" cxnId="{03C13B69-3487-435C-A1E5-F1DB6E897E3C}">
      <dgm:prSet/>
      <dgm:spPr/>
      <dgm:t>
        <a:bodyPr/>
        <a:lstStyle/>
        <a:p>
          <a:endParaRPr lang="en-US"/>
        </a:p>
      </dgm:t>
    </dgm:pt>
    <dgm:pt modelId="{0C4B517B-78EA-46ED-8907-12424F24A134}" type="sibTrans" cxnId="{03C13B69-3487-435C-A1E5-F1DB6E897E3C}">
      <dgm:prSet/>
      <dgm:spPr/>
      <dgm:t>
        <a:bodyPr/>
        <a:lstStyle/>
        <a:p>
          <a:endParaRPr lang="en-US"/>
        </a:p>
      </dgm:t>
    </dgm:pt>
    <dgm:pt modelId="{FFA5179F-F72B-4531-9F2A-92AA2B2523CA}" type="pres">
      <dgm:prSet presAssocID="{EE0F577C-446C-41F5-8A86-C7DCB8820AFE}" presName="cycle" presStyleCnt="0">
        <dgm:presLayoutVars>
          <dgm:dir/>
          <dgm:resizeHandles val="exact"/>
        </dgm:presLayoutVars>
      </dgm:prSet>
      <dgm:spPr/>
    </dgm:pt>
    <dgm:pt modelId="{B9FB8EAF-2D6A-4566-BC14-7DD7AA589D99}" type="pres">
      <dgm:prSet presAssocID="{42F32451-8E55-4131-A9DF-52BE25C79F0B}" presName="node" presStyleLbl="node1" presStyleIdx="0" presStyleCnt="7">
        <dgm:presLayoutVars>
          <dgm:bulletEnabled val="1"/>
        </dgm:presLayoutVars>
      </dgm:prSet>
      <dgm:spPr/>
    </dgm:pt>
    <dgm:pt modelId="{CF5C9D68-D9FE-4ACE-88E3-926F054A79FC}" type="pres">
      <dgm:prSet presAssocID="{42F32451-8E55-4131-A9DF-52BE25C79F0B}" presName="spNode" presStyleCnt="0"/>
      <dgm:spPr/>
    </dgm:pt>
    <dgm:pt modelId="{9479310E-54FF-4CA8-9C17-6D032277AF52}" type="pres">
      <dgm:prSet presAssocID="{9A81446F-EF99-467E-9C46-D28BF4E4FC92}" presName="sibTrans" presStyleLbl="sibTrans1D1" presStyleIdx="0" presStyleCnt="7"/>
      <dgm:spPr/>
    </dgm:pt>
    <dgm:pt modelId="{C01AE79A-CA7D-424D-9A51-4D360416CFAD}" type="pres">
      <dgm:prSet presAssocID="{8EE88AAC-B4F0-4AED-8017-F9505BC63204}" presName="node" presStyleLbl="node1" presStyleIdx="1" presStyleCnt="7">
        <dgm:presLayoutVars>
          <dgm:bulletEnabled val="1"/>
        </dgm:presLayoutVars>
      </dgm:prSet>
      <dgm:spPr/>
    </dgm:pt>
    <dgm:pt modelId="{306E2980-0350-49E2-AB37-F5FACD85AE59}" type="pres">
      <dgm:prSet presAssocID="{8EE88AAC-B4F0-4AED-8017-F9505BC63204}" presName="spNode" presStyleCnt="0"/>
      <dgm:spPr/>
    </dgm:pt>
    <dgm:pt modelId="{6D5BCE47-A694-41C3-885C-281FF05F3AAD}" type="pres">
      <dgm:prSet presAssocID="{E6288167-4987-44B7-926B-355BCAB8E807}" presName="sibTrans" presStyleLbl="sibTrans1D1" presStyleIdx="1" presStyleCnt="7"/>
      <dgm:spPr/>
    </dgm:pt>
    <dgm:pt modelId="{DCB7F76D-AD45-4E5E-9A55-FF5395B2466F}" type="pres">
      <dgm:prSet presAssocID="{816FB23A-86DC-48CB-B456-637530D51991}" presName="node" presStyleLbl="node1" presStyleIdx="2" presStyleCnt="7">
        <dgm:presLayoutVars>
          <dgm:bulletEnabled val="1"/>
        </dgm:presLayoutVars>
      </dgm:prSet>
      <dgm:spPr/>
    </dgm:pt>
    <dgm:pt modelId="{E136861D-A744-4CEB-AC75-69C44D9AAF38}" type="pres">
      <dgm:prSet presAssocID="{816FB23A-86DC-48CB-B456-637530D51991}" presName="spNode" presStyleCnt="0"/>
      <dgm:spPr/>
    </dgm:pt>
    <dgm:pt modelId="{787F9340-3447-4669-9476-634C29BDBCD8}" type="pres">
      <dgm:prSet presAssocID="{10ACF77B-EC85-4588-8A93-8350D8ED91BC}" presName="sibTrans" presStyleLbl="sibTrans1D1" presStyleIdx="2" presStyleCnt="7"/>
      <dgm:spPr/>
    </dgm:pt>
    <dgm:pt modelId="{B002661E-A883-45D7-9A60-10153282C1BE}" type="pres">
      <dgm:prSet presAssocID="{2DF68460-DE1A-4A0A-8D9C-3D20320487AE}" presName="node" presStyleLbl="node1" presStyleIdx="3" presStyleCnt="7">
        <dgm:presLayoutVars>
          <dgm:bulletEnabled val="1"/>
        </dgm:presLayoutVars>
      </dgm:prSet>
      <dgm:spPr/>
    </dgm:pt>
    <dgm:pt modelId="{6582844E-2FC5-42D1-82E6-B3F36252A5DF}" type="pres">
      <dgm:prSet presAssocID="{2DF68460-DE1A-4A0A-8D9C-3D20320487AE}" presName="spNode" presStyleCnt="0"/>
      <dgm:spPr/>
    </dgm:pt>
    <dgm:pt modelId="{4BB12F54-E201-435A-814B-EBA291EBCF78}" type="pres">
      <dgm:prSet presAssocID="{17B3BC84-D9B0-4186-8E7D-DE729760B927}" presName="sibTrans" presStyleLbl="sibTrans1D1" presStyleIdx="3" presStyleCnt="7"/>
      <dgm:spPr/>
    </dgm:pt>
    <dgm:pt modelId="{A25C5BA0-4757-486C-9496-D58698C6AAB8}" type="pres">
      <dgm:prSet presAssocID="{FE2B7D4F-D557-4437-BC43-3494A37C1F2E}" presName="node" presStyleLbl="node1" presStyleIdx="4" presStyleCnt="7">
        <dgm:presLayoutVars>
          <dgm:bulletEnabled val="1"/>
        </dgm:presLayoutVars>
      </dgm:prSet>
      <dgm:spPr/>
    </dgm:pt>
    <dgm:pt modelId="{77A7ED1E-A759-4C87-A880-DCA21BB49D96}" type="pres">
      <dgm:prSet presAssocID="{FE2B7D4F-D557-4437-BC43-3494A37C1F2E}" presName="spNode" presStyleCnt="0"/>
      <dgm:spPr/>
    </dgm:pt>
    <dgm:pt modelId="{F97EE56A-18E6-4641-98A8-B1F185F54B43}" type="pres">
      <dgm:prSet presAssocID="{4DB7CA67-22D3-41C8-8AA3-7A13171A1B52}" presName="sibTrans" presStyleLbl="sibTrans1D1" presStyleIdx="4" presStyleCnt="7"/>
      <dgm:spPr/>
    </dgm:pt>
    <dgm:pt modelId="{389E8E55-7444-4B5C-9898-E872B66A1D3D}" type="pres">
      <dgm:prSet presAssocID="{2EF847D5-ECC9-4A7D-9143-B4352EDCBCE7}" presName="node" presStyleLbl="node1" presStyleIdx="5" presStyleCnt="7">
        <dgm:presLayoutVars>
          <dgm:bulletEnabled val="1"/>
        </dgm:presLayoutVars>
      </dgm:prSet>
      <dgm:spPr/>
    </dgm:pt>
    <dgm:pt modelId="{71C9D23D-FE97-4908-8BC1-A95203384B52}" type="pres">
      <dgm:prSet presAssocID="{2EF847D5-ECC9-4A7D-9143-B4352EDCBCE7}" presName="spNode" presStyleCnt="0"/>
      <dgm:spPr/>
    </dgm:pt>
    <dgm:pt modelId="{7A6BF6D2-AE1E-49F9-B56D-217AB4187164}" type="pres">
      <dgm:prSet presAssocID="{B1273C39-118C-495E-B084-B09FC8717277}" presName="sibTrans" presStyleLbl="sibTrans1D1" presStyleIdx="5" presStyleCnt="7"/>
      <dgm:spPr/>
    </dgm:pt>
    <dgm:pt modelId="{F0F6346F-2B2B-4FC6-B63C-6C66F93F011F}" type="pres">
      <dgm:prSet presAssocID="{AEDD1F3B-4073-4AA5-AEB1-7C9BA5081FAA}" presName="node" presStyleLbl="node1" presStyleIdx="6" presStyleCnt="7">
        <dgm:presLayoutVars>
          <dgm:bulletEnabled val="1"/>
        </dgm:presLayoutVars>
      </dgm:prSet>
      <dgm:spPr/>
    </dgm:pt>
    <dgm:pt modelId="{25FAA13E-D39F-4E0D-AD51-837A7617B20C}" type="pres">
      <dgm:prSet presAssocID="{AEDD1F3B-4073-4AA5-AEB1-7C9BA5081FAA}" presName="spNode" presStyleCnt="0"/>
      <dgm:spPr/>
    </dgm:pt>
    <dgm:pt modelId="{AD37E920-0F83-4002-9EFD-A3398266093E}" type="pres">
      <dgm:prSet presAssocID="{0C4B517B-78EA-46ED-8907-12424F24A134}" presName="sibTrans" presStyleLbl="sibTrans1D1" presStyleIdx="6" presStyleCnt="7"/>
      <dgm:spPr/>
    </dgm:pt>
  </dgm:ptLst>
  <dgm:cxnLst>
    <dgm:cxn modelId="{BEE62C0C-B7D2-45EA-9114-31D83886E32E}" type="presOf" srcId="{9A81446F-EF99-467E-9C46-D28BF4E4FC92}" destId="{9479310E-54FF-4CA8-9C17-6D032277AF52}" srcOrd="0" destOrd="0" presId="urn:microsoft.com/office/officeart/2005/8/layout/cycle6"/>
    <dgm:cxn modelId="{7B2D5420-F15A-4D0C-88A9-9075DDDC82B0}" type="presOf" srcId="{E6288167-4987-44B7-926B-355BCAB8E807}" destId="{6D5BCE47-A694-41C3-885C-281FF05F3AAD}" srcOrd="0" destOrd="0" presId="urn:microsoft.com/office/officeart/2005/8/layout/cycle6"/>
    <dgm:cxn modelId="{6757B62B-D378-419A-ACB3-182A4CF26982}" type="presOf" srcId="{2DF68460-DE1A-4A0A-8D9C-3D20320487AE}" destId="{B002661E-A883-45D7-9A60-10153282C1BE}" srcOrd="0" destOrd="0" presId="urn:microsoft.com/office/officeart/2005/8/layout/cycle6"/>
    <dgm:cxn modelId="{DDA73131-62B5-4C9E-B064-DDAB77FA0BFE}" type="presOf" srcId="{17B3BC84-D9B0-4186-8E7D-DE729760B927}" destId="{4BB12F54-E201-435A-814B-EBA291EBCF78}" srcOrd="0" destOrd="0" presId="urn:microsoft.com/office/officeart/2005/8/layout/cycle6"/>
    <dgm:cxn modelId="{D3AE6535-FB25-499F-9EAA-749E6FF5B429}" type="presOf" srcId="{42F32451-8E55-4131-A9DF-52BE25C79F0B}" destId="{B9FB8EAF-2D6A-4566-BC14-7DD7AA589D99}" srcOrd="0" destOrd="0" presId="urn:microsoft.com/office/officeart/2005/8/layout/cycle6"/>
    <dgm:cxn modelId="{4A4ED836-0144-4356-92B4-EF73D152064D}" type="presOf" srcId="{FE2B7D4F-D557-4437-BC43-3494A37C1F2E}" destId="{A25C5BA0-4757-486C-9496-D58698C6AAB8}" srcOrd="0" destOrd="0" presId="urn:microsoft.com/office/officeart/2005/8/layout/cycle6"/>
    <dgm:cxn modelId="{D374533F-8068-48C4-89E7-3122A1B6BF84}" srcId="{EE0F577C-446C-41F5-8A86-C7DCB8820AFE}" destId="{42F32451-8E55-4131-A9DF-52BE25C79F0B}" srcOrd="0" destOrd="0" parTransId="{FA95E61E-FAF2-4460-A6D9-3B898B634ED5}" sibTransId="{9A81446F-EF99-467E-9C46-D28BF4E4FC92}"/>
    <dgm:cxn modelId="{1F0E775E-A882-4E84-B278-4C659A04028E}" type="presOf" srcId="{4DB7CA67-22D3-41C8-8AA3-7A13171A1B52}" destId="{F97EE56A-18E6-4641-98A8-B1F185F54B43}" srcOrd="0" destOrd="0" presId="urn:microsoft.com/office/officeart/2005/8/layout/cycle6"/>
    <dgm:cxn modelId="{D9410D5F-6F13-4F45-A184-7A057757FCBF}" srcId="{EE0F577C-446C-41F5-8A86-C7DCB8820AFE}" destId="{8EE88AAC-B4F0-4AED-8017-F9505BC63204}" srcOrd="1" destOrd="0" parTransId="{30F5F92E-866B-4DAD-B2EB-B35976548219}" sibTransId="{E6288167-4987-44B7-926B-355BCAB8E807}"/>
    <dgm:cxn modelId="{69171260-B4B2-4632-9667-C813151D2A49}" type="presOf" srcId="{B1273C39-118C-495E-B084-B09FC8717277}" destId="{7A6BF6D2-AE1E-49F9-B56D-217AB4187164}" srcOrd="0" destOrd="0" presId="urn:microsoft.com/office/officeart/2005/8/layout/cycle6"/>
    <dgm:cxn modelId="{3480A942-2689-4EED-A86B-38D8D0102843}" srcId="{EE0F577C-446C-41F5-8A86-C7DCB8820AFE}" destId="{FE2B7D4F-D557-4437-BC43-3494A37C1F2E}" srcOrd="4" destOrd="0" parTransId="{E4E8AA23-B8CB-4CD0-B831-744308278A29}" sibTransId="{4DB7CA67-22D3-41C8-8AA3-7A13171A1B52}"/>
    <dgm:cxn modelId="{90712767-3BA3-4722-B0A2-A354158DE9E8}" type="presOf" srcId="{10ACF77B-EC85-4588-8A93-8350D8ED91BC}" destId="{787F9340-3447-4669-9476-634C29BDBCD8}" srcOrd="0" destOrd="0" presId="urn:microsoft.com/office/officeart/2005/8/layout/cycle6"/>
    <dgm:cxn modelId="{03C13B69-3487-435C-A1E5-F1DB6E897E3C}" srcId="{EE0F577C-446C-41F5-8A86-C7DCB8820AFE}" destId="{AEDD1F3B-4073-4AA5-AEB1-7C9BA5081FAA}" srcOrd="6" destOrd="0" parTransId="{E8AB5591-CF0B-4FBE-894C-B9635F606268}" sibTransId="{0C4B517B-78EA-46ED-8907-12424F24A134}"/>
    <dgm:cxn modelId="{67184577-C47A-4B13-A5B9-3B813D548EB2}" type="presOf" srcId="{816FB23A-86DC-48CB-B456-637530D51991}" destId="{DCB7F76D-AD45-4E5E-9A55-FF5395B2466F}" srcOrd="0" destOrd="0" presId="urn:microsoft.com/office/officeart/2005/8/layout/cycle6"/>
    <dgm:cxn modelId="{9D6F8C87-26F7-43EC-9AC2-3A4969ECEB70}" type="presOf" srcId="{8EE88AAC-B4F0-4AED-8017-F9505BC63204}" destId="{C01AE79A-CA7D-424D-9A51-4D360416CFAD}" srcOrd="0" destOrd="0" presId="urn:microsoft.com/office/officeart/2005/8/layout/cycle6"/>
    <dgm:cxn modelId="{B91FD48E-16D3-4C9A-867B-5A31DBE45738}" type="presOf" srcId="{2EF847D5-ECC9-4A7D-9143-B4352EDCBCE7}" destId="{389E8E55-7444-4B5C-9898-E872B66A1D3D}" srcOrd="0" destOrd="0" presId="urn:microsoft.com/office/officeart/2005/8/layout/cycle6"/>
    <dgm:cxn modelId="{3FA63A9E-5B52-4968-91AD-BFE0362DA87A}" srcId="{EE0F577C-446C-41F5-8A86-C7DCB8820AFE}" destId="{816FB23A-86DC-48CB-B456-637530D51991}" srcOrd="2" destOrd="0" parTransId="{6A397973-531D-4A52-95F5-EA39DAF6AB33}" sibTransId="{10ACF77B-EC85-4588-8A93-8350D8ED91BC}"/>
    <dgm:cxn modelId="{CA86EDB7-B4FF-488C-A7B7-AFDC78FBE29C}" type="presOf" srcId="{0C4B517B-78EA-46ED-8907-12424F24A134}" destId="{AD37E920-0F83-4002-9EFD-A3398266093E}" srcOrd="0" destOrd="0" presId="urn:microsoft.com/office/officeart/2005/8/layout/cycle6"/>
    <dgm:cxn modelId="{C1BCEDB8-596A-45BA-891A-D783ABF7FD01}" srcId="{EE0F577C-446C-41F5-8A86-C7DCB8820AFE}" destId="{2DF68460-DE1A-4A0A-8D9C-3D20320487AE}" srcOrd="3" destOrd="0" parTransId="{B206202A-CDB7-425B-A37A-9B0AB5D83801}" sibTransId="{17B3BC84-D9B0-4186-8E7D-DE729760B927}"/>
    <dgm:cxn modelId="{40CE80DE-E76A-41C1-92BC-031C61994E92}" type="presOf" srcId="{AEDD1F3B-4073-4AA5-AEB1-7C9BA5081FAA}" destId="{F0F6346F-2B2B-4FC6-B63C-6C66F93F011F}" srcOrd="0" destOrd="0" presId="urn:microsoft.com/office/officeart/2005/8/layout/cycle6"/>
    <dgm:cxn modelId="{040AB8EE-65B9-49EE-9C2A-C4E08B683BD0}" srcId="{EE0F577C-446C-41F5-8A86-C7DCB8820AFE}" destId="{2EF847D5-ECC9-4A7D-9143-B4352EDCBCE7}" srcOrd="5" destOrd="0" parTransId="{DBBE7B70-0CCB-4883-BECC-99453F1953D5}" sibTransId="{B1273C39-118C-495E-B084-B09FC8717277}"/>
    <dgm:cxn modelId="{F93CB4F7-46AC-456B-BE1B-F45973604545}" type="presOf" srcId="{EE0F577C-446C-41F5-8A86-C7DCB8820AFE}" destId="{FFA5179F-F72B-4531-9F2A-92AA2B2523CA}" srcOrd="0" destOrd="0" presId="urn:microsoft.com/office/officeart/2005/8/layout/cycle6"/>
    <dgm:cxn modelId="{4801A596-B3DF-4BE4-827A-4E15E81948A2}" type="presParOf" srcId="{FFA5179F-F72B-4531-9F2A-92AA2B2523CA}" destId="{B9FB8EAF-2D6A-4566-BC14-7DD7AA589D99}" srcOrd="0" destOrd="0" presId="urn:microsoft.com/office/officeart/2005/8/layout/cycle6"/>
    <dgm:cxn modelId="{58AF413B-AB14-4712-BB02-F9DD249A9950}" type="presParOf" srcId="{FFA5179F-F72B-4531-9F2A-92AA2B2523CA}" destId="{CF5C9D68-D9FE-4ACE-88E3-926F054A79FC}" srcOrd="1" destOrd="0" presId="urn:microsoft.com/office/officeart/2005/8/layout/cycle6"/>
    <dgm:cxn modelId="{0E0E4875-E065-4B4D-910F-6A3A4242EF55}" type="presParOf" srcId="{FFA5179F-F72B-4531-9F2A-92AA2B2523CA}" destId="{9479310E-54FF-4CA8-9C17-6D032277AF52}" srcOrd="2" destOrd="0" presId="urn:microsoft.com/office/officeart/2005/8/layout/cycle6"/>
    <dgm:cxn modelId="{E79FDC16-A60D-4EBC-9B95-86F3A1D60674}" type="presParOf" srcId="{FFA5179F-F72B-4531-9F2A-92AA2B2523CA}" destId="{C01AE79A-CA7D-424D-9A51-4D360416CFAD}" srcOrd="3" destOrd="0" presId="urn:microsoft.com/office/officeart/2005/8/layout/cycle6"/>
    <dgm:cxn modelId="{E7C112AA-3444-42DA-BD8D-2BA6F64CE534}" type="presParOf" srcId="{FFA5179F-F72B-4531-9F2A-92AA2B2523CA}" destId="{306E2980-0350-49E2-AB37-F5FACD85AE59}" srcOrd="4" destOrd="0" presId="urn:microsoft.com/office/officeart/2005/8/layout/cycle6"/>
    <dgm:cxn modelId="{0D1FE28A-8488-4154-8308-5A3ACBA44FCE}" type="presParOf" srcId="{FFA5179F-F72B-4531-9F2A-92AA2B2523CA}" destId="{6D5BCE47-A694-41C3-885C-281FF05F3AAD}" srcOrd="5" destOrd="0" presId="urn:microsoft.com/office/officeart/2005/8/layout/cycle6"/>
    <dgm:cxn modelId="{218C7A3D-96A8-404E-81C7-B5F3E3ADA8DF}" type="presParOf" srcId="{FFA5179F-F72B-4531-9F2A-92AA2B2523CA}" destId="{DCB7F76D-AD45-4E5E-9A55-FF5395B2466F}" srcOrd="6" destOrd="0" presId="urn:microsoft.com/office/officeart/2005/8/layout/cycle6"/>
    <dgm:cxn modelId="{BC5C933D-070C-4A84-8567-3A25D987A402}" type="presParOf" srcId="{FFA5179F-F72B-4531-9F2A-92AA2B2523CA}" destId="{E136861D-A744-4CEB-AC75-69C44D9AAF38}" srcOrd="7" destOrd="0" presId="urn:microsoft.com/office/officeart/2005/8/layout/cycle6"/>
    <dgm:cxn modelId="{97956AF9-276D-45FE-8002-3D591643544D}" type="presParOf" srcId="{FFA5179F-F72B-4531-9F2A-92AA2B2523CA}" destId="{787F9340-3447-4669-9476-634C29BDBCD8}" srcOrd="8" destOrd="0" presId="urn:microsoft.com/office/officeart/2005/8/layout/cycle6"/>
    <dgm:cxn modelId="{FEBC926A-BBEB-4FD3-989C-54DE7638FCD2}" type="presParOf" srcId="{FFA5179F-F72B-4531-9F2A-92AA2B2523CA}" destId="{B002661E-A883-45D7-9A60-10153282C1BE}" srcOrd="9" destOrd="0" presId="urn:microsoft.com/office/officeart/2005/8/layout/cycle6"/>
    <dgm:cxn modelId="{8AAF6A98-9C23-4E26-A8AA-C56515F7D2A8}" type="presParOf" srcId="{FFA5179F-F72B-4531-9F2A-92AA2B2523CA}" destId="{6582844E-2FC5-42D1-82E6-B3F36252A5DF}" srcOrd="10" destOrd="0" presId="urn:microsoft.com/office/officeart/2005/8/layout/cycle6"/>
    <dgm:cxn modelId="{B07448DB-CF7F-436B-894D-D2D1080ED5DB}" type="presParOf" srcId="{FFA5179F-F72B-4531-9F2A-92AA2B2523CA}" destId="{4BB12F54-E201-435A-814B-EBA291EBCF78}" srcOrd="11" destOrd="0" presId="urn:microsoft.com/office/officeart/2005/8/layout/cycle6"/>
    <dgm:cxn modelId="{DD9F46E9-6CEB-4991-BE97-1ABD8DCD011F}" type="presParOf" srcId="{FFA5179F-F72B-4531-9F2A-92AA2B2523CA}" destId="{A25C5BA0-4757-486C-9496-D58698C6AAB8}" srcOrd="12" destOrd="0" presId="urn:microsoft.com/office/officeart/2005/8/layout/cycle6"/>
    <dgm:cxn modelId="{32544D2E-F4A3-4D68-ADFD-D70F695716EC}" type="presParOf" srcId="{FFA5179F-F72B-4531-9F2A-92AA2B2523CA}" destId="{77A7ED1E-A759-4C87-A880-DCA21BB49D96}" srcOrd="13" destOrd="0" presId="urn:microsoft.com/office/officeart/2005/8/layout/cycle6"/>
    <dgm:cxn modelId="{2196E65A-0B76-4672-B5F9-B04F616FA50A}" type="presParOf" srcId="{FFA5179F-F72B-4531-9F2A-92AA2B2523CA}" destId="{F97EE56A-18E6-4641-98A8-B1F185F54B43}" srcOrd="14" destOrd="0" presId="urn:microsoft.com/office/officeart/2005/8/layout/cycle6"/>
    <dgm:cxn modelId="{BC04EE0D-BA67-492D-8213-47171A79503B}" type="presParOf" srcId="{FFA5179F-F72B-4531-9F2A-92AA2B2523CA}" destId="{389E8E55-7444-4B5C-9898-E872B66A1D3D}" srcOrd="15" destOrd="0" presId="urn:microsoft.com/office/officeart/2005/8/layout/cycle6"/>
    <dgm:cxn modelId="{64C823A4-8089-4392-8BE8-C389C7AEAB60}" type="presParOf" srcId="{FFA5179F-F72B-4531-9F2A-92AA2B2523CA}" destId="{71C9D23D-FE97-4908-8BC1-A95203384B52}" srcOrd="16" destOrd="0" presId="urn:microsoft.com/office/officeart/2005/8/layout/cycle6"/>
    <dgm:cxn modelId="{60DFB2E6-EEB3-4D72-8BBA-4B61FBE3BFDE}" type="presParOf" srcId="{FFA5179F-F72B-4531-9F2A-92AA2B2523CA}" destId="{7A6BF6D2-AE1E-49F9-B56D-217AB4187164}" srcOrd="17" destOrd="0" presId="urn:microsoft.com/office/officeart/2005/8/layout/cycle6"/>
    <dgm:cxn modelId="{705DC33F-045C-4886-8716-18F92FD72952}" type="presParOf" srcId="{FFA5179F-F72B-4531-9F2A-92AA2B2523CA}" destId="{F0F6346F-2B2B-4FC6-B63C-6C66F93F011F}" srcOrd="18" destOrd="0" presId="urn:microsoft.com/office/officeart/2005/8/layout/cycle6"/>
    <dgm:cxn modelId="{F2345BB0-CFDE-4CEA-A6CE-A7E22B07B4BF}" type="presParOf" srcId="{FFA5179F-F72B-4531-9F2A-92AA2B2523CA}" destId="{25FAA13E-D39F-4E0D-AD51-837A7617B20C}" srcOrd="19" destOrd="0" presId="urn:microsoft.com/office/officeart/2005/8/layout/cycle6"/>
    <dgm:cxn modelId="{98F24ABE-6C82-44BE-8219-2DB63FB5D173}" type="presParOf" srcId="{FFA5179F-F72B-4531-9F2A-92AA2B2523CA}" destId="{AD37E920-0F83-4002-9EFD-A3398266093E}"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CFDFA1F-19E9-459C-9F3B-E194581DFFCE}" type="doc">
      <dgm:prSet loTypeId="urn:microsoft.com/office/officeart/2005/8/layout/cycle4" loCatId="relationship" qsTypeId="urn:microsoft.com/office/officeart/2005/8/quickstyle/simple5" qsCatId="simple" csTypeId="urn:microsoft.com/office/officeart/2005/8/colors/accent1_2" csCatId="accent1" phldr="1"/>
      <dgm:spPr/>
      <dgm:t>
        <a:bodyPr/>
        <a:lstStyle/>
        <a:p>
          <a:endParaRPr lang="en-US"/>
        </a:p>
      </dgm:t>
    </dgm:pt>
    <dgm:pt modelId="{A750D268-D505-446F-ACB3-8EF12DC2B5A0}">
      <dgm:prSet custT="1"/>
      <dgm:spPr/>
      <dgm:t>
        <a:bodyPr/>
        <a:lstStyle/>
        <a:p>
          <a:pPr rtl="0"/>
          <a:r>
            <a:rPr lang="en-US" sz="1600">
              <a:latin typeface="Trebuchet MS" panose="020B0603020202020204" pitchFamily="34" charset="0"/>
            </a:rPr>
            <a:t>Calculate Method Uncertainty</a:t>
          </a:r>
        </a:p>
      </dgm:t>
    </dgm:pt>
    <dgm:pt modelId="{1B3130B8-A545-4C1B-AE3E-5F917B608CB0}" type="parTrans" cxnId="{C2AD1168-BB72-408C-8922-3C89214825BA}">
      <dgm:prSet/>
      <dgm:spPr/>
      <dgm:t>
        <a:bodyPr/>
        <a:lstStyle/>
        <a:p>
          <a:endParaRPr lang="en-US" sz="1600">
            <a:latin typeface="Trebuchet MS" panose="020B0603020202020204" pitchFamily="34" charset="0"/>
          </a:endParaRPr>
        </a:p>
      </dgm:t>
    </dgm:pt>
    <dgm:pt modelId="{096CCF59-D905-4C0B-92A1-BB8D1AA9E844}" type="sibTrans" cxnId="{C2AD1168-BB72-408C-8922-3C89214825BA}">
      <dgm:prSet/>
      <dgm:spPr/>
      <dgm:t>
        <a:bodyPr/>
        <a:lstStyle/>
        <a:p>
          <a:endParaRPr lang="en-US" sz="1600">
            <a:latin typeface="Trebuchet MS" panose="020B0603020202020204" pitchFamily="34" charset="0"/>
          </a:endParaRPr>
        </a:p>
      </dgm:t>
    </dgm:pt>
    <dgm:pt modelId="{667C26DB-4E64-489A-8258-585E559443BB}">
      <dgm:prSet custT="1"/>
      <dgm:spPr/>
      <dgm:t>
        <a:bodyPr/>
        <a:lstStyle/>
        <a:p>
          <a:pPr rtl="0"/>
          <a:r>
            <a:rPr lang="en-US" sz="1600">
              <a:latin typeface="Trebuchet MS" panose="020B0603020202020204" pitchFamily="34" charset="0"/>
            </a:rPr>
            <a:t>“Not detected” results should include the LOD and/or LOQ</a:t>
          </a:r>
        </a:p>
      </dgm:t>
    </dgm:pt>
    <dgm:pt modelId="{DC2B1020-329E-4FE6-B27B-C60633AD8630}" type="parTrans" cxnId="{8C369F5F-D636-43CE-8F6A-625FB1B73C62}">
      <dgm:prSet/>
      <dgm:spPr/>
      <dgm:t>
        <a:bodyPr/>
        <a:lstStyle/>
        <a:p>
          <a:endParaRPr lang="en-US" sz="1600">
            <a:latin typeface="Trebuchet MS" panose="020B0603020202020204" pitchFamily="34" charset="0"/>
          </a:endParaRPr>
        </a:p>
      </dgm:t>
    </dgm:pt>
    <dgm:pt modelId="{85FAD0E8-7EE5-4A9A-BE21-45728BFCA8AB}" type="sibTrans" cxnId="{8C369F5F-D636-43CE-8F6A-625FB1B73C62}">
      <dgm:prSet/>
      <dgm:spPr/>
      <dgm:t>
        <a:bodyPr/>
        <a:lstStyle/>
        <a:p>
          <a:endParaRPr lang="en-US" sz="1600">
            <a:latin typeface="Trebuchet MS" panose="020B0603020202020204" pitchFamily="34" charset="0"/>
          </a:endParaRPr>
        </a:p>
      </dgm:t>
    </dgm:pt>
    <dgm:pt modelId="{D655B2E9-2915-46EF-B1E9-CF2CF7EF1D2A}">
      <dgm:prSet custT="1"/>
      <dgm:spPr/>
      <dgm:t>
        <a:bodyPr/>
        <a:lstStyle/>
        <a:p>
          <a:pPr rtl="0"/>
          <a:r>
            <a:rPr lang="en-US" sz="1600" dirty="0">
              <a:latin typeface="Trebuchet MS" panose="020B0603020202020204" pitchFamily="34" charset="0"/>
            </a:rPr>
            <a:t>Reference method or method ID</a:t>
          </a:r>
        </a:p>
      </dgm:t>
    </dgm:pt>
    <dgm:pt modelId="{32F9318C-847B-43B8-8CAD-D6FDC288DE72}" type="parTrans" cxnId="{BDA9D9A6-2911-4610-8649-5C03DF453769}">
      <dgm:prSet/>
      <dgm:spPr/>
      <dgm:t>
        <a:bodyPr/>
        <a:lstStyle/>
        <a:p>
          <a:endParaRPr lang="en-US" sz="1600">
            <a:latin typeface="Trebuchet MS" panose="020B0603020202020204" pitchFamily="34" charset="0"/>
          </a:endParaRPr>
        </a:p>
      </dgm:t>
    </dgm:pt>
    <dgm:pt modelId="{636F8139-2B26-4EFB-8F9D-C666E5BFD8D7}" type="sibTrans" cxnId="{BDA9D9A6-2911-4610-8649-5C03DF453769}">
      <dgm:prSet/>
      <dgm:spPr/>
      <dgm:t>
        <a:bodyPr/>
        <a:lstStyle/>
        <a:p>
          <a:endParaRPr lang="en-US" sz="1600">
            <a:latin typeface="Trebuchet MS" panose="020B0603020202020204" pitchFamily="34" charset="0"/>
          </a:endParaRPr>
        </a:p>
      </dgm:t>
    </dgm:pt>
    <dgm:pt modelId="{433BDD4E-91FC-478C-9FBD-204BE7FE3B9C}">
      <dgm:prSet custT="1"/>
      <dgm:spPr/>
      <dgm:t>
        <a:bodyPr/>
        <a:lstStyle/>
        <a:p>
          <a:pPr rtl="0"/>
          <a:r>
            <a:rPr lang="en-US" sz="1600">
              <a:latin typeface="Trebuchet MS" panose="020B0603020202020204" pitchFamily="34" charset="0"/>
            </a:rPr>
            <a:t>Modifications or deviations must be identified and reported</a:t>
          </a:r>
        </a:p>
      </dgm:t>
    </dgm:pt>
    <dgm:pt modelId="{FC194B92-5324-46ED-9370-74A208C0443E}" type="parTrans" cxnId="{FD7AB53B-01ED-4CE8-930D-A3AB3C4FFDC9}">
      <dgm:prSet/>
      <dgm:spPr/>
      <dgm:t>
        <a:bodyPr/>
        <a:lstStyle/>
        <a:p>
          <a:endParaRPr lang="en-US" sz="1600">
            <a:latin typeface="Trebuchet MS" panose="020B0603020202020204" pitchFamily="34" charset="0"/>
          </a:endParaRPr>
        </a:p>
      </dgm:t>
    </dgm:pt>
    <dgm:pt modelId="{68727480-24B2-4AAD-AE18-1C76613D7234}" type="sibTrans" cxnId="{FD7AB53B-01ED-4CE8-930D-A3AB3C4FFDC9}">
      <dgm:prSet/>
      <dgm:spPr/>
      <dgm:t>
        <a:bodyPr/>
        <a:lstStyle/>
        <a:p>
          <a:endParaRPr lang="en-US" sz="1600">
            <a:latin typeface="Trebuchet MS" panose="020B0603020202020204" pitchFamily="34" charset="0"/>
          </a:endParaRPr>
        </a:p>
      </dgm:t>
    </dgm:pt>
    <dgm:pt modelId="{06BF87EE-99CA-4D4C-A457-CA3D37B5AB7E}" type="pres">
      <dgm:prSet presAssocID="{3CFDFA1F-19E9-459C-9F3B-E194581DFFCE}" presName="cycleMatrixDiagram" presStyleCnt="0">
        <dgm:presLayoutVars>
          <dgm:chMax val="1"/>
          <dgm:dir/>
          <dgm:animLvl val="lvl"/>
          <dgm:resizeHandles val="exact"/>
        </dgm:presLayoutVars>
      </dgm:prSet>
      <dgm:spPr/>
    </dgm:pt>
    <dgm:pt modelId="{8550C43B-5B28-4F30-8C3A-9BCB6A68E850}" type="pres">
      <dgm:prSet presAssocID="{3CFDFA1F-19E9-459C-9F3B-E194581DFFCE}" presName="children" presStyleCnt="0"/>
      <dgm:spPr/>
    </dgm:pt>
    <dgm:pt modelId="{4CEA7F53-2631-4C6E-A7CD-4B53338286E3}" type="pres">
      <dgm:prSet presAssocID="{3CFDFA1F-19E9-459C-9F3B-E194581DFFCE}" presName="childPlaceholder" presStyleCnt="0"/>
      <dgm:spPr/>
    </dgm:pt>
    <dgm:pt modelId="{FF047C60-3C9A-40B3-99BB-74DEC3406DCD}" type="pres">
      <dgm:prSet presAssocID="{3CFDFA1F-19E9-459C-9F3B-E194581DFFCE}" presName="circle" presStyleCnt="0"/>
      <dgm:spPr/>
    </dgm:pt>
    <dgm:pt modelId="{DEC898AB-E3B0-4BE0-BC9C-DA28FB52D7A2}" type="pres">
      <dgm:prSet presAssocID="{3CFDFA1F-19E9-459C-9F3B-E194581DFFCE}" presName="quadrant1" presStyleLbl="node1" presStyleIdx="0" presStyleCnt="4">
        <dgm:presLayoutVars>
          <dgm:chMax val="1"/>
          <dgm:bulletEnabled val="1"/>
        </dgm:presLayoutVars>
      </dgm:prSet>
      <dgm:spPr/>
    </dgm:pt>
    <dgm:pt modelId="{B26516F4-3C9D-4453-B022-85E4D316F3CC}" type="pres">
      <dgm:prSet presAssocID="{3CFDFA1F-19E9-459C-9F3B-E194581DFFCE}" presName="quadrant2" presStyleLbl="node1" presStyleIdx="1" presStyleCnt="4">
        <dgm:presLayoutVars>
          <dgm:chMax val="1"/>
          <dgm:bulletEnabled val="1"/>
        </dgm:presLayoutVars>
      </dgm:prSet>
      <dgm:spPr/>
    </dgm:pt>
    <dgm:pt modelId="{4CB9E51C-C317-4E29-90C5-AE0B53057021}" type="pres">
      <dgm:prSet presAssocID="{3CFDFA1F-19E9-459C-9F3B-E194581DFFCE}" presName="quadrant3" presStyleLbl="node1" presStyleIdx="2" presStyleCnt="4">
        <dgm:presLayoutVars>
          <dgm:chMax val="1"/>
          <dgm:bulletEnabled val="1"/>
        </dgm:presLayoutVars>
      </dgm:prSet>
      <dgm:spPr/>
    </dgm:pt>
    <dgm:pt modelId="{ABE21F75-A479-48AF-883D-02E7EB57CDD5}" type="pres">
      <dgm:prSet presAssocID="{3CFDFA1F-19E9-459C-9F3B-E194581DFFCE}" presName="quadrant4" presStyleLbl="node1" presStyleIdx="3" presStyleCnt="4">
        <dgm:presLayoutVars>
          <dgm:chMax val="1"/>
          <dgm:bulletEnabled val="1"/>
        </dgm:presLayoutVars>
      </dgm:prSet>
      <dgm:spPr/>
    </dgm:pt>
    <dgm:pt modelId="{91342318-3CE0-4383-8E5D-6B36CA02B8B2}" type="pres">
      <dgm:prSet presAssocID="{3CFDFA1F-19E9-459C-9F3B-E194581DFFCE}" presName="quadrantPlaceholder" presStyleCnt="0"/>
      <dgm:spPr/>
    </dgm:pt>
    <dgm:pt modelId="{4E9C6F60-0842-4B6D-896D-6269C1B1A203}" type="pres">
      <dgm:prSet presAssocID="{3CFDFA1F-19E9-459C-9F3B-E194581DFFCE}" presName="center1" presStyleLbl="fgShp" presStyleIdx="0" presStyleCnt="2"/>
      <dgm:spPr/>
    </dgm:pt>
    <dgm:pt modelId="{B722959B-195E-47E9-8949-1FE422B73928}" type="pres">
      <dgm:prSet presAssocID="{3CFDFA1F-19E9-459C-9F3B-E194581DFFCE}" presName="center2" presStyleLbl="fgShp" presStyleIdx="1" presStyleCnt="2"/>
      <dgm:spPr/>
    </dgm:pt>
  </dgm:ptLst>
  <dgm:cxnLst>
    <dgm:cxn modelId="{19430427-64E9-4155-A531-E14108EB2C93}" type="presOf" srcId="{667C26DB-4E64-489A-8258-585E559443BB}" destId="{B26516F4-3C9D-4453-B022-85E4D316F3CC}" srcOrd="0" destOrd="0" presId="urn:microsoft.com/office/officeart/2005/8/layout/cycle4"/>
    <dgm:cxn modelId="{22C21E29-723E-4D73-9704-ABB6256D28AC}" type="presOf" srcId="{3CFDFA1F-19E9-459C-9F3B-E194581DFFCE}" destId="{06BF87EE-99CA-4D4C-A457-CA3D37B5AB7E}" srcOrd="0" destOrd="0" presId="urn:microsoft.com/office/officeart/2005/8/layout/cycle4"/>
    <dgm:cxn modelId="{C60C6834-C6AC-4740-85CB-ABC8E8BF4106}" type="presOf" srcId="{D655B2E9-2915-46EF-B1E9-CF2CF7EF1D2A}" destId="{4CB9E51C-C317-4E29-90C5-AE0B53057021}" srcOrd="0" destOrd="0" presId="urn:microsoft.com/office/officeart/2005/8/layout/cycle4"/>
    <dgm:cxn modelId="{FD7AB53B-01ED-4CE8-930D-A3AB3C4FFDC9}" srcId="{3CFDFA1F-19E9-459C-9F3B-E194581DFFCE}" destId="{433BDD4E-91FC-478C-9FBD-204BE7FE3B9C}" srcOrd="3" destOrd="0" parTransId="{FC194B92-5324-46ED-9370-74A208C0443E}" sibTransId="{68727480-24B2-4AAD-AE18-1C76613D7234}"/>
    <dgm:cxn modelId="{8C369F5F-D636-43CE-8F6A-625FB1B73C62}" srcId="{3CFDFA1F-19E9-459C-9F3B-E194581DFFCE}" destId="{667C26DB-4E64-489A-8258-585E559443BB}" srcOrd="1" destOrd="0" parTransId="{DC2B1020-329E-4FE6-B27B-C60633AD8630}" sibTransId="{85FAD0E8-7EE5-4A9A-BE21-45728BFCA8AB}"/>
    <dgm:cxn modelId="{C2AD1168-BB72-408C-8922-3C89214825BA}" srcId="{3CFDFA1F-19E9-459C-9F3B-E194581DFFCE}" destId="{A750D268-D505-446F-ACB3-8EF12DC2B5A0}" srcOrd="0" destOrd="0" parTransId="{1B3130B8-A545-4C1B-AE3E-5F917B608CB0}" sibTransId="{096CCF59-D905-4C0B-92A1-BB8D1AA9E844}"/>
    <dgm:cxn modelId="{BDA9D9A6-2911-4610-8649-5C03DF453769}" srcId="{3CFDFA1F-19E9-459C-9F3B-E194581DFFCE}" destId="{D655B2E9-2915-46EF-B1E9-CF2CF7EF1D2A}" srcOrd="2" destOrd="0" parTransId="{32F9318C-847B-43B8-8CAD-D6FDC288DE72}" sibTransId="{636F8139-2B26-4EFB-8F9D-C666E5BFD8D7}"/>
    <dgm:cxn modelId="{96E0C5BE-16B7-42B9-9843-CC0F16FB3B3D}" type="presOf" srcId="{A750D268-D505-446F-ACB3-8EF12DC2B5A0}" destId="{DEC898AB-E3B0-4BE0-BC9C-DA28FB52D7A2}" srcOrd="0" destOrd="0" presId="urn:microsoft.com/office/officeart/2005/8/layout/cycle4"/>
    <dgm:cxn modelId="{B674C6E4-4BFA-4878-9B60-CE64651B30B1}" type="presOf" srcId="{433BDD4E-91FC-478C-9FBD-204BE7FE3B9C}" destId="{ABE21F75-A479-48AF-883D-02E7EB57CDD5}" srcOrd="0" destOrd="0" presId="urn:microsoft.com/office/officeart/2005/8/layout/cycle4"/>
    <dgm:cxn modelId="{B545BFA3-C25B-4B95-8C4D-E199403F4BEB}" type="presParOf" srcId="{06BF87EE-99CA-4D4C-A457-CA3D37B5AB7E}" destId="{8550C43B-5B28-4F30-8C3A-9BCB6A68E850}" srcOrd="0" destOrd="0" presId="urn:microsoft.com/office/officeart/2005/8/layout/cycle4"/>
    <dgm:cxn modelId="{5E4EFF2D-EC48-4353-BEE6-F39B2EFAABDC}" type="presParOf" srcId="{8550C43B-5B28-4F30-8C3A-9BCB6A68E850}" destId="{4CEA7F53-2631-4C6E-A7CD-4B53338286E3}" srcOrd="0" destOrd="0" presId="urn:microsoft.com/office/officeart/2005/8/layout/cycle4"/>
    <dgm:cxn modelId="{2B9B7EDD-0DA2-4BE4-83B5-13EF8AA55959}" type="presParOf" srcId="{06BF87EE-99CA-4D4C-A457-CA3D37B5AB7E}" destId="{FF047C60-3C9A-40B3-99BB-74DEC3406DCD}" srcOrd="1" destOrd="0" presId="urn:microsoft.com/office/officeart/2005/8/layout/cycle4"/>
    <dgm:cxn modelId="{F40C2088-5B4B-4870-9C2D-1EC83E24BD26}" type="presParOf" srcId="{FF047C60-3C9A-40B3-99BB-74DEC3406DCD}" destId="{DEC898AB-E3B0-4BE0-BC9C-DA28FB52D7A2}" srcOrd="0" destOrd="0" presId="urn:microsoft.com/office/officeart/2005/8/layout/cycle4"/>
    <dgm:cxn modelId="{A5795640-42A1-46A5-B416-5179FCEF0EC3}" type="presParOf" srcId="{FF047C60-3C9A-40B3-99BB-74DEC3406DCD}" destId="{B26516F4-3C9D-4453-B022-85E4D316F3CC}" srcOrd="1" destOrd="0" presId="urn:microsoft.com/office/officeart/2005/8/layout/cycle4"/>
    <dgm:cxn modelId="{D455BD4C-10E5-40A5-8F71-128CFCF4EFFE}" type="presParOf" srcId="{FF047C60-3C9A-40B3-99BB-74DEC3406DCD}" destId="{4CB9E51C-C317-4E29-90C5-AE0B53057021}" srcOrd="2" destOrd="0" presId="urn:microsoft.com/office/officeart/2005/8/layout/cycle4"/>
    <dgm:cxn modelId="{0F362186-83FD-4D92-8909-AC61AA656CFB}" type="presParOf" srcId="{FF047C60-3C9A-40B3-99BB-74DEC3406DCD}" destId="{ABE21F75-A479-48AF-883D-02E7EB57CDD5}" srcOrd="3" destOrd="0" presId="urn:microsoft.com/office/officeart/2005/8/layout/cycle4"/>
    <dgm:cxn modelId="{F03CEF19-0017-4C90-A37D-CB732874981E}" type="presParOf" srcId="{FF047C60-3C9A-40B3-99BB-74DEC3406DCD}" destId="{91342318-3CE0-4383-8E5D-6B36CA02B8B2}" srcOrd="4" destOrd="0" presId="urn:microsoft.com/office/officeart/2005/8/layout/cycle4"/>
    <dgm:cxn modelId="{E9E86905-2664-49FF-A220-C5C5F8B8F19E}" type="presParOf" srcId="{06BF87EE-99CA-4D4C-A457-CA3D37B5AB7E}" destId="{4E9C6F60-0842-4B6D-896D-6269C1B1A203}" srcOrd="2" destOrd="0" presId="urn:microsoft.com/office/officeart/2005/8/layout/cycle4"/>
    <dgm:cxn modelId="{E287ED48-7712-4E23-BBE9-203669255058}" type="presParOf" srcId="{06BF87EE-99CA-4D4C-A457-CA3D37B5AB7E}" destId="{B722959B-195E-47E9-8949-1FE422B7392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7482D8-4DC4-442C-A18E-3005C34A43C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F64FC45-3341-4BDE-8730-1E5D40A30732}">
      <dgm:prSet phldrT="[Text]"/>
      <dgm:spPr/>
      <dgm:t>
        <a:bodyPr/>
        <a:lstStyle/>
        <a:p>
          <a:r>
            <a:rPr lang="en-US" dirty="0"/>
            <a:t>Validation</a:t>
          </a:r>
        </a:p>
      </dgm:t>
    </dgm:pt>
    <dgm:pt modelId="{1ADEB25B-1A4F-4DC6-AA66-8C5AF28369AF}" type="parTrans" cxnId="{2FECA044-3566-45D5-8AE1-121082E00B5A}">
      <dgm:prSet/>
      <dgm:spPr/>
      <dgm:t>
        <a:bodyPr/>
        <a:lstStyle/>
        <a:p>
          <a:endParaRPr lang="en-US"/>
        </a:p>
      </dgm:t>
    </dgm:pt>
    <dgm:pt modelId="{62B33A50-AADD-4F0A-82B7-27C85394FFA5}" type="sibTrans" cxnId="{2FECA044-3566-45D5-8AE1-121082E00B5A}">
      <dgm:prSet/>
      <dgm:spPr/>
      <dgm:t>
        <a:bodyPr/>
        <a:lstStyle/>
        <a:p>
          <a:endParaRPr lang="en-US"/>
        </a:p>
      </dgm:t>
    </dgm:pt>
    <dgm:pt modelId="{EA036613-A58D-464A-A470-33511230486B}">
      <dgm:prSet phldrT="[Text]"/>
      <dgm:spPr/>
      <dgm:t>
        <a:bodyPr/>
        <a:lstStyle/>
        <a:p>
          <a:r>
            <a:rPr lang="en-US" dirty="0"/>
            <a:t>Development of a new method</a:t>
          </a:r>
        </a:p>
      </dgm:t>
    </dgm:pt>
    <dgm:pt modelId="{CD59F8A8-8E66-486C-BC93-D8FE01A26C03}" type="parTrans" cxnId="{F4D13FBB-2E63-4D05-B014-F41681E2647E}">
      <dgm:prSet/>
      <dgm:spPr/>
      <dgm:t>
        <a:bodyPr/>
        <a:lstStyle/>
        <a:p>
          <a:endParaRPr lang="en-US"/>
        </a:p>
      </dgm:t>
    </dgm:pt>
    <dgm:pt modelId="{0CB6B653-4C4B-4E73-848F-2940B1F6E281}" type="sibTrans" cxnId="{F4D13FBB-2E63-4D05-B014-F41681E2647E}">
      <dgm:prSet/>
      <dgm:spPr/>
      <dgm:t>
        <a:bodyPr/>
        <a:lstStyle/>
        <a:p>
          <a:endParaRPr lang="en-US"/>
        </a:p>
      </dgm:t>
    </dgm:pt>
    <dgm:pt modelId="{CBBAEFE9-1813-4646-96EA-2F73F25E02A8}">
      <dgm:prSet phldrT="[Text]"/>
      <dgm:spPr/>
      <dgm:t>
        <a:bodyPr/>
        <a:lstStyle/>
        <a:p>
          <a:r>
            <a:rPr lang="en-US" dirty="0"/>
            <a:t>Extension to the scope of a previously validated method</a:t>
          </a:r>
        </a:p>
      </dgm:t>
    </dgm:pt>
    <dgm:pt modelId="{17AE9B95-8D71-4813-8B59-EF9D0998587B}" type="parTrans" cxnId="{3F40AD81-542A-44DD-AC0C-4A947A97363B}">
      <dgm:prSet/>
      <dgm:spPr/>
      <dgm:t>
        <a:bodyPr/>
        <a:lstStyle/>
        <a:p>
          <a:endParaRPr lang="en-US"/>
        </a:p>
      </dgm:t>
    </dgm:pt>
    <dgm:pt modelId="{FA0F9F17-A333-4648-953D-A6C8C3D48478}" type="sibTrans" cxnId="{3F40AD81-542A-44DD-AC0C-4A947A97363B}">
      <dgm:prSet/>
      <dgm:spPr/>
      <dgm:t>
        <a:bodyPr/>
        <a:lstStyle/>
        <a:p>
          <a:endParaRPr lang="en-US"/>
        </a:p>
      </dgm:t>
    </dgm:pt>
    <dgm:pt modelId="{7558E1D7-275C-4F1F-93DD-E7CE1FE911B4}">
      <dgm:prSet phldrT="[Text]"/>
      <dgm:spPr/>
      <dgm:t>
        <a:bodyPr/>
        <a:lstStyle/>
        <a:p>
          <a:r>
            <a:rPr lang="en-US" dirty="0"/>
            <a:t>Verification</a:t>
          </a:r>
        </a:p>
      </dgm:t>
    </dgm:pt>
    <dgm:pt modelId="{00F9AE85-60D3-4A7F-A588-F2928B16D95B}" type="parTrans" cxnId="{E1941EAB-02FA-48A6-BE17-C109DDB59E34}">
      <dgm:prSet/>
      <dgm:spPr/>
      <dgm:t>
        <a:bodyPr/>
        <a:lstStyle/>
        <a:p>
          <a:endParaRPr lang="en-US"/>
        </a:p>
      </dgm:t>
    </dgm:pt>
    <dgm:pt modelId="{E66CBA4B-6131-4252-AD6B-0905B8C8CE19}" type="sibTrans" cxnId="{E1941EAB-02FA-48A6-BE17-C109DDB59E34}">
      <dgm:prSet/>
      <dgm:spPr/>
      <dgm:t>
        <a:bodyPr/>
        <a:lstStyle/>
        <a:p>
          <a:endParaRPr lang="en-US"/>
        </a:p>
      </dgm:t>
    </dgm:pt>
    <dgm:pt modelId="{795EBA60-13B8-44A0-BDEF-09CA99C6668B}">
      <dgm:prSet phldrT="[Text]"/>
      <dgm:spPr/>
      <dgm:t>
        <a:bodyPr/>
        <a:lstStyle/>
        <a:p>
          <a:r>
            <a:rPr lang="en-US" dirty="0"/>
            <a:t>Confirm method applicability to a specific matrix</a:t>
          </a:r>
        </a:p>
      </dgm:t>
    </dgm:pt>
    <dgm:pt modelId="{66BF7DB0-90D8-4C5F-ADA3-7F8C97B30694}" type="parTrans" cxnId="{1505D793-24A3-4D7E-A17F-75A337203315}">
      <dgm:prSet/>
      <dgm:spPr/>
      <dgm:t>
        <a:bodyPr/>
        <a:lstStyle/>
        <a:p>
          <a:endParaRPr lang="en-US"/>
        </a:p>
      </dgm:t>
    </dgm:pt>
    <dgm:pt modelId="{1D97B6E6-30DB-4F73-83DF-A8720A6DC166}" type="sibTrans" cxnId="{1505D793-24A3-4D7E-A17F-75A337203315}">
      <dgm:prSet/>
      <dgm:spPr/>
      <dgm:t>
        <a:bodyPr/>
        <a:lstStyle/>
        <a:p>
          <a:endParaRPr lang="en-US"/>
        </a:p>
      </dgm:t>
    </dgm:pt>
    <dgm:pt modelId="{FEA637D1-417D-425B-9E8F-C8E820925789}">
      <dgm:prSet phldrT="[Text]"/>
      <dgm:spPr/>
      <dgm:t>
        <a:bodyPr/>
        <a:lstStyle/>
        <a:p>
          <a:r>
            <a:rPr lang="en-US" dirty="0"/>
            <a:t>Demonstrate Proficiency with a newly implemented method</a:t>
          </a:r>
        </a:p>
      </dgm:t>
    </dgm:pt>
    <dgm:pt modelId="{9660FF65-F440-4A58-B2B8-BC0B6CA4DEBE}" type="parTrans" cxnId="{4FEB79C9-B209-4D28-A309-C8771558BFBE}">
      <dgm:prSet/>
      <dgm:spPr/>
      <dgm:t>
        <a:bodyPr/>
        <a:lstStyle/>
        <a:p>
          <a:endParaRPr lang="en-US"/>
        </a:p>
      </dgm:t>
    </dgm:pt>
    <dgm:pt modelId="{D21655C1-9AC9-4CA8-A0B3-EBD937BAE930}" type="sibTrans" cxnId="{4FEB79C9-B209-4D28-A309-C8771558BFBE}">
      <dgm:prSet/>
      <dgm:spPr/>
      <dgm:t>
        <a:bodyPr/>
        <a:lstStyle/>
        <a:p>
          <a:endParaRPr lang="en-US"/>
        </a:p>
      </dgm:t>
    </dgm:pt>
    <dgm:pt modelId="{3157E69F-524F-4EC1-BD76-F6F6036A707D}">
      <dgm:prSet phldrT="[Text]"/>
      <dgm:spPr/>
      <dgm:t>
        <a:bodyPr/>
        <a:lstStyle/>
        <a:p>
          <a:r>
            <a:rPr lang="en-US" dirty="0"/>
            <a:t>Changes in equipment, components, personnel or suppliers</a:t>
          </a:r>
        </a:p>
      </dgm:t>
    </dgm:pt>
    <dgm:pt modelId="{7BDB072E-B6F7-447B-BFC0-E127173A25EB}" type="parTrans" cxnId="{747CBD6C-EAD3-4F7B-8E1B-94959DDB29E9}">
      <dgm:prSet/>
      <dgm:spPr/>
      <dgm:t>
        <a:bodyPr/>
        <a:lstStyle/>
        <a:p>
          <a:endParaRPr lang="en-US"/>
        </a:p>
      </dgm:t>
    </dgm:pt>
    <dgm:pt modelId="{BBF58A1C-F79A-425F-8CCD-61B6AECDFF86}" type="sibTrans" cxnId="{747CBD6C-EAD3-4F7B-8E1B-94959DDB29E9}">
      <dgm:prSet/>
      <dgm:spPr/>
      <dgm:t>
        <a:bodyPr/>
        <a:lstStyle/>
        <a:p>
          <a:endParaRPr lang="en-US"/>
        </a:p>
      </dgm:t>
    </dgm:pt>
    <dgm:pt modelId="{3973FBFB-7D3F-453D-AE60-503A724C0A80}">
      <dgm:prSet phldrT="[Text]"/>
      <dgm:spPr/>
      <dgm:t>
        <a:bodyPr/>
        <a:lstStyle/>
        <a:p>
          <a:endParaRPr lang="en-US" dirty="0"/>
        </a:p>
      </dgm:t>
    </dgm:pt>
    <dgm:pt modelId="{F1CE04D7-968B-4BB1-BE62-6F4769C7DFC9}" type="parTrans" cxnId="{F5DA1A4B-4B07-4662-A856-CABD87F7D1AC}">
      <dgm:prSet/>
      <dgm:spPr/>
    </dgm:pt>
    <dgm:pt modelId="{F578C677-669B-4FA3-B480-7570DD5F24D4}" type="sibTrans" cxnId="{F5DA1A4B-4B07-4662-A856-CABD87F7D1AC}">
      <dgm:prSet/>
      <dgm:spPr/>
    </dgm:pt>
    <dgm:pt modelId="{74C79F4D-DA0F-4FD4-91B0-7DF6691CFEB3}">
      <dgm:prSet phldrT="[Text]"/>
      <dgm:spPr/>
      <dgm:t>
        <a:bodyPr/>
        <a:lstStyle/>
        <a:p>
          <a:endParaRPr lang="en-US" dirty="0"/>
        </a:p>
      </dgm:t>
    </dgm:pt>
    <dgm:pt modelId="{0BB76E7E-D155-4A04-8D44-649FA4244C28}" type="parTrans" cxnId="{0D5ABE1C-D178-4117-AC05-F38DFAA259B3}">
      <dgm:prSet/>
      <dgm:spPr/>
    </dgm:pt>
    <dgm:pt modelId="{10E5E240-6CD9-47EC-A5F6-6BD0D2EAD82B}" type="sibTrans" cxnId="{0D5ABE1C-D178-4117-AC05-F38DFAA259B3}">
      <dgm:prSet/>
      <dgm:spPr/>
    </dgm:pt>
    <dgm:pt modelId="{E116EA00-9E54-48ED-9801-5BCE07F3F68E}">
      <dgm:prSet phldrT="[Text]"/>
      <dgm:spPr/>
      <dgm:t>
        <a:bodyPr/>
        <a:lstStyle/>
        <a:p>
          <a:r>
            <a:rPr lang="en-US" dirty="0"/>
            <a:t>Modification of equipment, procedure or technique</a:t>
          </a:r>
        </a:p>
      </dgm:t>
    </dgm:pt>
    <dgm:pt modelId="{46BC9AAD-6A9F-4BF1-B82A-DBF97EE14F3F}" type="parTrans" cxnId="{9090712B-F5FD-40BD-B35B-7B1C0E755B89}">
      <dgm:prSet/>
      <dgm:spPr/>
    </dgm:pt>
    <dgm:pt modelId="{CB3D87E8-07EE-431A-81D8-B4C81CB5DAFD}" type="sibTrans" cxnId="{9090712B-F5FD-40BD-B35B-7B1C0E755B89}">
      <dgm:prSet/>
      <dgm:spPr/>
    </dgm:pt>
    <dgm:pt modelId="{5BAB7C07-ACBE-45B6-A233-18270609F8D4}">
      <dgm:prSet phldrT="[Text]"/>
      <dgm:spPr/>
      <dgm:t>
        <a:bodyPr/>
        <a:lstStyle/>
        <a:p>
          <a:endParaRPr lang="en-US" dirty="0"/>
        </a:p>
      </dgm:t>
    </dgm:pt>
    <dgm:pt modelId="{6E7D165B-8080-4A3B-A094-FD12FA849C18}" type="parTrans" cxnId="{F118806F-B1E3-4D3F-ADAB-B11091ED0642}">
      <dgm:prSet/>
      <dgm:spPr/>
    </dgm:pt>
    <dgm:pt modelId="{40198462-1104-406E-8CAA-DDBFE7038E63}" type="sibTrans" cxnId="{F118806F-B1E3-4D3F-ADAB-B11091ED0642}">
      <dgm:prSet/>
      <dgm:spPr/>
    </dgm:pt>
    <dgm:pt modelId="{2CA5735C-9511-47CE-BCF1-C8E02747A760}">
      <dgm:prSet phldrT="[Text]"/>
      <dgm:spPr/>
      <dgm:t>
        <a:bodyPr/>
        <a:lstStyle/>
        <a:p>
          <a:endParaRPr lang="en-US" dirty="0"/>
        </a:p>
      </dgm:t>
    </dgm:pt>
    <dgm:pt modelId="{8F5F0735-1578-42B7-A1D9-A77F6355BAAF}" type="parTrans" cxnId="{EF1684D0-952A-466B-916C-2A45DDF4A403}">
      <dgm:prSet/>
      <dgm:spPr/>
    </dgm:pt>
    <dgm:pt modelId="{EA1CDA0E-33DC-4C25-BF2D-5B3822BEF293}" type="sibTrans" cxnId="{EF1684D0-952A-466B-916C-2A45DDF4A403}">
      <dgm:prSet/>
      <dgm:spPr/>
    </dgm:pt>
    <dgm:pt modelId="{1E9DA864-0CA5-4477-BE97-E701DDB8D07E}" type="pres">
      <dgm:prSet presAssocID="{3B7482D8-4DC4-442C-A18E-3005C34A43C0}" presName="Name0" presStyleCnt="0">
        <dgm:presLayoutVars>
          <dgm:dir/>
          <dgm:animLvl val="lvl"/>
          <dgm:resizeHandles val="exact"/>
        </dgm:presLayoutVars>
      </dgm:prSet>
      <dgm:spPr/>
    </dgm:pt>
    <dgm:pt modelId="{D0E12DC5-A23F-473B-BC1B-60FE56243C64}" type="pres">
      <dgm:prSet presAssocID="{BF64FC45-3341-4BDE-8730-1E5D40A30732}" presName="composite" presStyleCnt="0"/>
      <dgm:spPr/>
    </dgm:pt>
    <dgm:pt modelId="{32D59B31-1ACC-4FA2-B134-5EAAA0214755}" type="pres">
      <dgm:prSet presAssocID="{BF64FC45-3341-4BDE-8730-1E5D40A30732}" presName="parTx" presStyleLbl="alignNode1" presStyleIdx="0" presStyleCnt="2">
        <dgm:presLayoutVars>
          <dgm:chMax val="0"/>
          <dgm:chPref val="0"/>
          <dgm:bulletEnabled val="1"/>
        </dgm:presLayoutVars>
      </dgm:prSet>
      <dgm:spPr/>
    </dgm:pt>
    <dgm:pt modelId="{B67E9ED9-4089-44FB-B554-1F4512D7B279}" type="pres">
      <dgm:prSet presAssocID="{BF64FC45-3341-4BDE-8730-1E5D40A30732}" presName="desTx" presStyleLbl="alignAccFollowNode1" presStyleIdx="0" presStyleCnt="2">
        <dgm:presLayoutVars>
          <dgm:bulletEnabled val="1"/>
        </dgm:presLayoutVars>
      </dgm:prSet>
      <dgm:spPr/>
    </dgm:pt>
    <dgm:pt modelId="{B02BA04E-0920-4CCE-8452-0B6106D8D389}" type="pres">
      <dgm:prSet presAssocID="{62B33A50-AADD-4F0A-82B7-27C85394FFA5}" presName="space" presStyleCnt="0"/>
      <dgm:spPr/>
    </dgm:pt>
    <dgm:pt modelId="{5B195ACD-4C10-4C81-A51E-983F81D0ADEC}" type="pres">
      <dgm:prSet presAssocID="{7558E1D7-275C-4F1F-93DD-E7CE1FE911B4}" presName="composite" presStyleCnt="0"/>
      <dgm:spPr/>
    </dgm:pt>
    <dgm:pt modelId="{B7AD72B0-2C5F-45DE-923B-1271EAB45154}" type="pres">
      <dgm:prSet presAssocID="{7558E1D7-275C-4F1F-93DD-E7CE1FE911B4}" presName="parTx" presStyleLbl="alignNode1" presStyleIdx="1" presStyleCnt="2">
        <dgm:presLayoutVars>
          <dgm:chMax val="0"/>
          <dgm:chPref val="0"/>
          <dgm:bulletEnabled val="1"/>
        </dgm:presLayoutVars>
      </dgm:prSet>
      <dgm:spPr/>
    </dgm:pt>
    <dgm:pt modelId="{896C9322-36B3-4A82-9682-8E7A4DFA5C6D}" type="pres">
      <dgm:prSet presAssocID="{7558E1D7-275C-4F1F-93DD-E7CE1FE911B4}" presName="desTx" presStyleLbl="alignAccFollowNode1" presStyleIdx="1" presStyleCnt="2">
        <dgm:presLayoutVars>
          <dgm:bulletEnabled val="1"/>
        </dgm:presLayoutVars>
      </dgm:prSet>
      <dgm:spPr/>
    </dgm:pt>
  </dgm:ptLst>
  <dgm:cxnLst>
    <dgm:cxn modelId="{FC553603-00BA-45E7-83D8-88C71DAE6BFC}" type="presOf" srcId="{CBBAEFE9-1813-4646-96EA-2F73F25E02A8}" destId="{B67E9ED9-4089-44FB-B554-1F4512D7B279}" srcOrd="0" destOrd="2" presId="urn:microsoft.com/office/officeart/2005/8/layout/hList1"/>
    <dgm:cxn modelId="{3F09B41A-9369-4C40-B084-2C7AC41FD818}" type="presOf" srcId="{EA036613-A58D-464A-A470-33511230486B}" destId="{B67E9ED9-4089-44FB-B554-1F4512D7B279}" srcOrd="0" destOrd="0" presId="urn:microsoft.com/office/officeart/2005/8/layout/hList1"/>
    <dgm:cxn modelId="{0D5ABE1C-D178-4117-AC05-F38DFAA259B3}" srcId="{BF64FC45-3341-4BDE-8730-1E5D40A30732}" destId="{74C79F4D-DA0F-4FD4-91B0-7DF6691CFEB3}" srcOrd="1" destOrd="0" parTransId="{0BB76E7E-D155-4A04-8D44-649FA4244C28}" sibTransId="{10E5E240-6CD9-47EC-A5F6-6BD0D2EAD82B}"/>
    <dgm:cxn modelId="{9090712B-F5FD-40BD-B35B-7B1C0E755B89}" srcId="{BF64FC45-3341-4BDE-8730-1E5D40A30732}" destId="{E116EA00-9E54-48ED-9801-5BCE07F3F68E}" srcOrd="4" destOrd="0" parTransId="{46BC9AAD-6A9F-4BF1-B82A-DBF97EE14F3F}" sibTransId="{CB3D87E8-07EE-431A-81D8-B4C81CB5DAFD}"/>
    <dgm:cxn modelId="{4E39955E-1BD3-4F72-BDBA-62E9AEA1F1E9}" type="presOf" srcId="{3157E69F-524F-4EC1-BD76-F6F6036A707D}" destId="{896C9322-36B3-4A82-9682-8E7A4DFA5C6D}" srcOrd="0" destOrd="3" presId="urn:microsoft.com/office/officeart/2005/8/layout/hList1"/>
    <dgm:cxn modelId="{2FECA044-3566-45D5-8AE1-121082E00B5A}" srcId="{3B7482D8-4DC4-442C-A18E-3005C34A43C0}" destId="{BF64FC45-3341-4BDE-8730-1E5D40A30732}" srcOrd="0" destOrd="0" parTransId="{1ADEB25B-1A4F-4DC6-AA66-8C5AF28369AF}" sibTransId="{62B33A50-AADD-4F0A-82B7-27C85394FFA5}"/>
    <dgm:cxn modelId="{F6453268-2EB9-4C7B-921F-A2EDF6D24163}" type="presOf" srcId="{7558E1D7-275C-4F1F-93DD-E7CE1FE911B4}" destId="{B7AD72B0-2C5F-45DE-923B-1271EAB45154}" srcOrd="0" destOrd="0" presId="urn:microsoft.com/office/officeart/2005/8/layout/hList1"/>
    <dgm:cxn modelId="{F5DA1A4B-4B07-4662-A856-CABD87F7D1AC}" srcId="{BF64FC45-3341-4BDE-8730-1E5D40A30732}" destId="{3973FBFB-7D3F-453D-AE60-503A724C0A80}" srcOrd="5" destOrd="0" parTransId="{F1CE04D7-968B-4BB1-BE62-6F4769C7DFC9}" sibTransId="{F578C677-669B-4FA3-B480-7570DD5F24D4}"/>
    <dgm:cxn modelId="{747CBD6C-EAD3-4F7B-8E1B-94959DDB29E9}" srcId="{7558E1D7-275C-4F1F-93DD-E7CE1FE911B4}" destId="{3157E69F-524F-4EC1-BD76-F6F6036A707D}" srcOrd="3" destOrd="0" parTransId="{7BDB072E-B6F7-447B-BFC0-E127173A25EB}" sibTransId="{BBF58A1C-F79A-425F-8CCD-61B6AECDFF86}"/>
    <dgm:cxn modelId="{F118806F-B1E3-4D3F-ADAB-B11091ED0642}" srcId="{BF64FC45-3341-4BDE-8730-1E5D40A30732}" destId="{5BAB7C07-ACBE-45B6-A233-18270609F8D4}" srcOrd="3" destOrd="0" parTransId="{6E7D165B-8080-4A3B-A094-FD12FA849C18}" sibTransId="{40198462-1104-406E-8CAA-DDBFE7038E63}"/>
    <dgm:cxn modelId="{3F40AD81-542A-44DD-AC0C-4A947A97363B}" srcId="{BF64FC45-3341-4BDE-8730-1E5D40A30732}" destId="{CBBAEFE9-1813-4646-96EA-2F73F25E02A8}" srcOrd="2" destOrd="0" parTransId="{17AE9B95-8D71-4813-8B59-EF9D0998587B}" sibTransId="{FA0F9F17-A333-4648-953D-A6C8C3D48478}"/>
    <dgm:cxn modelId="{1505D793-24A3-4D7E-A17F-75A337203315}" srcId="{7558E1D7-275C-4F1F-93DD-E7CE1FE911B4}" destId="{795EBA60-13B8-44A0-BDEF-09CA99C6668B}" srcOrd="0" destOrd="0" parTransId="{66BF7DB0-90D8-4C5F-ADA3-7F8C97B30694}" sibTransId="{1D97B6E6-30DB-4F73-83DF-A8720A6DC166}"/>
    <dgm:cxn modelId="{F2D695A4-F838-42FB-A736-EE954ED32153}" type="presOf" srcId="{BF64FC45-3341-4BDE-8730-1E5D40A30732}" destId="{32D59B31-1ACC-4FA2-B134-5EAAA0214755}" srcOrd="0" destOrd="0" presId="urn:microsoft.com/office/officeart/2005/8/layout/hList1"/>
    <dgm:cxn modelId="{E1941EAB-02FA-48A6-BE17-C109DDB59E34}" srcId="{3B7482D8-4DC4-442C-A18E-3005C34A43C0}" destId="{7558E1D7-275C-4F1F-93DD-E7CE1FE911B4}" srcOrd="1" destOrd="0" parTransId="{00F9AE85-60D3-4A7F-A588-F2928B16D95B}" sibTransId="{E66CBA4B-6131-4252-AD6B-0905B8C8CE19}"/>
    <dgm:cxn modelId="{E1C34EAE-CA2B-467D-8415-1FDEC5F87640}" type="presOf" srcId="{E116EA00-9E54-48ED-9801-5BCE07F3F68E}" destId="{B67E9ED9-4089-44FB-B554-1F4512D7B279}" srcOrd="0" destOrd="4" presId="urn:microsoft.com/office/officeart/2005/8/layout/hList1"/>
    <dgm:cxn modelId="{281711B2-6C56-41C3-9473-BA76C902C6A8}" type="presOf" srcId="{2CA5735C-9511-47CE-BCF1-C8E02747A760}" destId="{896C9322-36B3-4A82-9682-8E7A4DFA5C6D}" srcOrd="0" destOrd="2" presId="urn:microsoft.com/office/officeart/2005/8/layout/hList1"/>
    <dgm:cxn modelId="{F4D13FBB-2E63-4D05-B014-F41681E2647E}" srcId="{BF64FC45-3341-4BDE-8730-1E5D40A30732}" destId="{EA036613-A58D-464A-A470-33511230486B}" srcOrd="0" destOrd="0" parTransId="{CD59F8A8-8E66-486C-BC93-D8FE01A26C03}" sibTransId="{0CB6B653-4C4B-4E73-848F-2940B1F6E281}"/>
    <dgm:cxn modelId="{062B85C1-D24D-471D-88CA-F87A7D5B90E6}" type="presOf" srcId="{3B7482D8-4DC4-442C-A18E-3005C34A43C0}" destId="{1E9DA864-0CA5-4477-BE97-E701DDB8D07E}" srcOrd="0" destOrd="0" presId="urn:microsoft.com/office/officeart/2005/8/layout/hList1"/>
    <dgm:cxn modelId="{15ACDBC1-A021-4152-9A5B-EED0FDFB3342}" type="presOf" srcId="{795EBA60-13B8-44A0-BDEF-09CA99C6668B}" destId="{896C9322-36B3-4A82-9682-8E7A4DFA5C6D}" srcOrd="0" destOrd="0" presId="urn:microsoft.com/office/officeart/2005/8/layout/hList1"/>
    <dgm:cxn modelId="{4FEB79C9-B209-4D28-A309-C8771558BFBE}" srcId="{7558E1D7-275C-4F1F-93DD-E7CE1FE911B4}" destId="{FEA637D1-417D-425B-9E8F-C8E820925789}" srcOrd="1" destOrd="0" parTransId="{9660FF65-F440-4A58-B2B8-BC0B6CA4DEBE}" sibTransId="{D21655C1-9AC9-4CA8-A0B3-EBD937BAE930}"/>
    <dgm:cxn modelId="{EF1684D0-952A-466B-916C-2A45DDF4A403}" srcId="{7558E1D7-275C-4F1F-93DD-E7CE1FE911B4}" destId="{2CA5735C-9511-47CE-BCF1-C8E02747A760}" srcOrd="2" destOrd="0" parTransId="{8F5F0735-1578-42B7-A1D9-A77F6355BAAF}" sibTransId="{EA1CDA0E-33DC-4C25-BF2D-5B3822BEF293}"/>
    <dgm:cxn modelId="{F3C4D5D1-E179-44A1-98B2-8A85C4625AAF}" type="presOf" srcId="{74C79F4D-DA0F-4FD4-91B0-7DF6691CFEB3}" destId="{B67E9ED9-4089-44FB-B554-1F4512D7B279}" srcOrd="0" destOrd="1" presId="urn:microsoft.com/office/officeart/2005/8/layout/hList1"/>
    <dgm:cxn modelId="{C00FE7DA-8970-475E-B415-401CDF674491}" type="presOf" srcId="{FEA637D1-417D-425B-9E8F-C8E820925789}" destId="{896C9322-36B3-4A82-9682-8E7A4DFA5C6D}" srcOrd="0" destOrd="1" presId="urn:microsoft.com/office/officeart/2005/8/layout/hList1"/>
    <dgm:cxn modelId="{5F5FF7DA-FE00-483C-9481-B2776BF82B38}" type="presOf" srcId="{5BAB7C07-ACBE-45B6-A233-18270609F8D4}" destId="{B67E9ED9-4089-44FB-B554-1F4512D7B279}" srcOrd="0" destOrd="3" presId="urn:microsoft.com/office/officeart/2005/8/layout/hList1"/>
    <dgm:cxn modelId="{EB6AACF4-372F-4F4C-90E0-93BCCF788C87}" type="presOf" srcId="{3973FBFB-7D3F-453D-AE60-503A724C0A80}" destId="{B67E9ED9-4089-44FB-B554-1F4512D7B279}" srcOrd="0" destOrd="5" presId="urn:microsoft.com/office/officeart/2005/8/layout/hList1"/>
    <dgm:cxn modelId="{BB775DAB-DB5C-48CB-B2A7-6E6DD7C76F3A}" type="presParOf" srcId="{1E9DA864-0CA5-4477-BE97-E701DDB8D07E}" destId="{D0E12DC5-A23F-473B-BC1B-60FE56243C64}" srcOrd="0" destOrd="0" presId="urn:microsoft.com/office/officeart/2005/8/layout/hList1"/>
    <dgm:cxn modelId="{F42D488D-EB28-4D89-A8C3-79F85D3A2826}" type="presParOf" srcId="{D0E12DC5-A23F-473B-BC1B-60FE56243C64}" destId="{32D59B31-1ACC-4FA2-B134-5EAAA0214755}" srcOrd="0" destOrd="0" presId="urn:microsoft.com/office/officeart/2005/8/layout/hList1"/>
    <dgm:cxn modelId="{A99B81D4-7C32-4357-AD66-CA8DEB0083E8}" type="presParOf" srcId="{D0E12DC5-A23F-473B-BC1B-60FE56243C64}" destId="{B67E9ED9-4089-44FB-B554-1F4512D7B279}" srcOrd="1" destOrd="0" presId="urn:microsoft.com/office/officeart/2005/8/layout/hList1"/>
    <dgm:cxn modelId="{857697E3-811C-47D3-B28C-C86B9A6B73A8}" type="presParOf" srcId="{1E9DA864-0CA5-4477-BE97-E701DDB8D07E}" destId="{B02BA04E-0920-4CCE-8452-0B6106D8D389}" srcOrd="1" destOrd="0" presId="urn:microsoft.com/office/officeart/2005/8/layout/hList1"/>
    <dgm:cxn modelId="{00BB8999-081A-4DC6-89BC-ECFA79636A5D}" type="presParOf" srcId="{1E9DA864-0CA5-4477-BE97-E701DDB8D07E}" destId="{5B195ACD-4C10-4C81-A51E-983F81D0ADEC}" srcOrd="2" destOrd="0" presId="urn:microsoft.com/office/officeart/2005/8/layout/hList1"/>
    <dgm:cxn modelId="{C23D9212-0248-46B1-8501-3E9FAA7879B5}" type="presParOf" srcId="{5B195ACD-4C10-4C81-A51E-983F81D0ADEC}" destId="{B7AD72B0-2C5F-45DE-923B-1271EAB45154}" srcOrd="0" destOrd="0" presId="urn:microsoft.com/office/officeart/2005/8/layout/hList1"/>
    <dgm:cxn modelId="{89759061-A947-49A2-A0D3-EB08921D221A}" type="presParOf" srcId="{5B195ACD-4C10-4C81-A51E-983F81D0ADEC}" destId="{896C9322-36B3-4A82-9682-8E7A4DFA5C6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F4B60C-E493-4EAC-8FD5-6F751CD52DF8}" type="doc">
      <dgm:prSet loTypeId="urn:microsoft.com/office/officeart/2005/8/layout/hProcess9" loCatId="process" qsTypeId="urn:microsoft.com/office/officeart/2005/8/quickstyle/3d3" qsCatId="3D" csTypeId="urn:microsoft.com/office/officeart/2005/8/colors/accent1_2" csCatId="accent1"/>
      <dgm:spPr/>
      <dgm:t>
        <a:bodyPr/>
        <a:lstStyle/>
        <a:p>
          <a:endParaRPr lang="en-US"/>
        </a:p>
      </dgm:t>
    </dgm:pt>
    <dgm:pt modelId="{914D6069-CD23-4C72-AE71-F659616C17B4}">
      <dgm:prSet custT="1"/>
      <dgm:spPr/>
      <dgm:t>
        <a:bodyPr/>
        <a:lstStyle/>
        <a:p>
          <a:pPr rtl="0"/>
          <a:r>
            <a:rPr lang="en-US" sz="2000">
              <a:latin typeface="Trebuchet MS" panose="020B0603020202020204" pitchFamily="34" charset="0"/>
            </a:rPr>
            <a:t>The Importance of Measurement</a:t>
          </a:r>
        </a:p>
      </dgm:t>
    </dgm:pt>
    <dgm:pt modelId="{20112931-0741-421C-BDDA-7302D0C7AB21}" type="parTrans" cxnId="{84B612FD-E145-420C-B866-B718F34BD86E}">
      <dgm:prSet/>
      <dgm:spPr/>
      <dgm:t>
        <a:bodyPr/>
        <a:lstStyle/>
        <a:p>
          <a:endParaRPr lang="en-US" sz="2000">
            <a:latin typeface="Trebuchet MS" panose="020B0603020202020204" pitchFamily="34" charset="0"/>
          </a:endParaRPr>
        </a:p>
      </dgm:t>
    </dgm:pt>
    <dgm:pt modelId="{6883ECD8-0ABC-495F-877E-7EFA421BFF87}" type="sibTrans" cxnId="{84B612FD-E145-420C-B866-B718F34BD86E}">
      <dgm:prSet/>
      <dgm:spPr/>
      <dgm:t>
        <a:bodyPr/>
        <a:lstStyle/>
        <a:p>
          <a:endParaRPr lang="en-US" sz="2000">
            <a:latin typeface="Trebuchet MS" panose="020B0603020202020204" pitchFamily="34" charset="0"/>
          </a:endParaRPr>
        </a:p>
      </dgm:t>
    </dgm:pt>
    <dgm:pt modelId="{FFD9A153-CC0E-4FFD-9CC7-77FA77A026D2}">
      <dgm:prSet custT="1"/>
      <dgm:spPr/>
      <dgm:t>
        <a:bodyPr/>
        <a:lstStyle/>
        <a:p>
          <a:pPr rtl="0"/>
          <a:r>
            <a:rPr lang="en-US" sz="2000">
              <a:latin typeface="Trebuchet MS" panose="020B0603020202020204" pitchFamily="34" charset="0"/>
            </a:rPr>
            <a:t>Establish Performance Parameters for New Methods </a:t>
          </a:r>
        </a:p>
      </dgm:t>
    </dgm:pt>
    <dgm:pt modelId="{C95B1E24-DBE4-4AE3-AD0D-FFE2DC307227}" type="parTrans" cxnId="{D1A5EF1D-3F0B-4E43-A1B3-E6A34C1F1021}">
      <dgm:prSet/>
      <dgm:spPr/>
      <dgm:t>
        <a:bodyPr/>
        <a:lstStyle/>
        <a:p>
          <a:endParaRPr lang="en-US" sz="2000">
            <a:latin typeface="Trebuchet MS" panose="020B0603020202020204" pitchFamily="34" charset="0"/>
          </a:endParaRPr>
        </a:p>
      </dgm:t>
    </dgm:pt>
    <dgm:pt modelId="{1F5963E4-31CA-40F2-8921-8F907AB27CAD}" type="sibTrans" cxnId="{D1A5EF1D-3F0B-4E43-A1B3-E6A34C1F1021}">
      <dgm:prSet/>
      <dgm:spPr/>
      <dgm:t>
        <a:bodyPr/>
        <a:lstStyle/>
        <a:p>
          <a:endParaRPr lang="en-US" sz="2000">
            <a:latin typeface="Trebuchet MS" panose="020B0603020202020204" pitchFamily="34" charset="0"/>
          </a:endParaRPr>
        </a:p>
      </dgm:t>
    </dgm:pt>
    <dgm:pt modelId="{B650841D-7BB3-4272-A21A-50B800D0E6F4}">
      <dgm:prSet custT="1"/>
      <dgm:spPr/>
      <dgm:t>
        <a:bodyPr/>
        <a:lstStyle/>
        <a:p>
          <a:pPr rtl="0"/>
          <a:r>
            <a:rPr lang="en-US" sz="2000">
              <a:latin typeface="Trebuchet MS" panose="020B0603020202020204" pitchFamily="34" charset="0"/>
            </a:rPr>
            <a:t>Determine Method Suitability</a:t>
          </a:r>
        </a:p>
      </dgm:t>
    </dgm:pt>
    <dgm:pt modelId="{E429765E-4CD5-4EEF-BA9E-048F3817D132}" type="parTrans" cxnId="{F54C6ABC-623A-4D52-B3F6-9A488191D08E}">
      <dgm:prSet/>
      <dgm:spPr/>
      <dgm:t>
        <a:bodyPr/>
        <a:lstStyle/>
        <a:p>
          <a:endParaRPr lang="en-US" sz="2000">
            <a:latin typeface="Trebuchet MS" panose="020B0603020202020204" pitchFamily="34" charset="0"/>
          </a:endParaRPr>
        </a:p>
      </dgm:t>
    </dgm:pt>
    <dgm:pt modelId="{0EF74A03-04FB-406E-9ACB-6BFE3F8D8E8D}" type="sibTrans" cxnId="{F54C6ABC-623A-4D52-B3F6-9A488191D08E}">
      <dgm:prSet/>
      <dgm:spPr/>
      <dgm:t>
        <a:bodyPr/>
        <a:lstStyle/>
        <a:p>
          <a:endParaRPr lang="en-US" sz="2000">
            <a:latin typeface="Trebuchet MS" panose="020B0603020202020204" pitchFamily="34" charset="0"/>
          </a:endParaRPr>
        </a:p>
      </dgm:t>
    </dgm:pt>
    <dgm:pt modelId="{AA57EFF0-820C-4D26-AFF5-394A8BC2B294}">
      <dgm:prSet custT="1"/>
      <dgm:spPr/>
      <dgm:t>
        <a:bodyPr/>
        <a:lstStyle/>
        <a:p>
          <a:pPr rtl="0"/>
          <a:r>
            <a:rPr lang="en-US" sz="2000" dirty="0">
              <a:latin typeface="Trebuchet MS" panose="020B0603020202020204" pitchFamily="34" charset="0"/>
            </a:rPr>
            <a:t>Maintain Process and Quality Control</a:t>
          </a:r>
        </a:p>
      </dgm:t>
    </dgm:pt>
    <dgm:pt modelId="{FA218132-98BE-459A-BD4B-18308420DA18}" type="parTrans" cxnId="{745F2FD0-1817-459A-816F-102A60F0C4D8}">
      <dgm:prSet/>
      <dgm:spPr/>
      <dgm:t>
        <a:bodyPr/>
        <a:lstStyle/>
        <a:p>
          <a:endParaRPr lang="en-US" sz="2000">
            <a:latin typeface="Trebuchet MS" panose="020B0603020202020204" pitchFamily="34" charset="0"/>
          </a:endParaRPr>
        </a:p>
      </dgm:t>
    </dgm:pt>
    <dgm:pt modelId="{FFF7DC28-2F8F-4848-998A-D57840D5BEDB}" type="sibTrans" cxnId="{745F2FD0-1817-459A-816F-102A60F0C4D8}">
      <dgm:prSet/>
      <dgm:spPr/>
      <dgm:t>
        <a:bodyPr/>
        <a:lstStyle/>
        <a:p>
          <a:endParaRPr lang="en-US" sz="2000">
            <a:latin typeface="Trebuchet MS" panose="020B0603020202020204" pitchFamily="34" charset="0"/>
          </a:endParaRPr>
        </a:p>
      </dgm:t>
    </dgm:pt>
    <dgm:pt modelId="{337463D1-CCFC-42B9-B6B9-B0E05EC45FB9}" type="pres">
      <dgm:prSet presAssocID="{54F4B60C-E493-4EAC-8FD5-6F751CD52DF8}" presName="CompostProcess" presStyleCnt="0">
        <dgm:presLayoutVars>
          <dgm:dir/>
          <dgm:resizeHandles val="exact"/>
        </dgm:presLayoutVars>
      </dgm:prSet>
      <dgm:spPr/>
    </dgm:pt>
    <dgm:pt modelId="{D6440DB0-0D0C-4B8E-8E1A-43E364AEBE4A}" type="pres">
      <dgm:prSet presAssocID="{54F4B60C-E493-4EAC-8FD5-6F751CD52DF8}" presName="arrow" presStyleLbl="bgShp" presStyleIdx="0" presStyleCnt="1"/>
      <dgm:spPr/>
    </dgm:pt>
    <dgm:pt modelId="{E3E039C9-97E6-4477-9D6E-B4FD2131AC72}" type="pres">
      <dgm:prSet presAssocID="{54F4B60C-E493-4EAC-8FD5-6F751CD52DF8}" presName="linearProcess" presStyleCnt="0"/>
      <dgm:spPr/>
    </dgm:pt>
    <dgm:pt modelId="{6C0F2BFD-D5CB-436A-B87B-DB66038D40C7}" type="pres">
      <dgm:prSet presAssocID="{914D6069-CD23-4C72-AE71-F659616C17B4}" presName="textNode" presStyleLbl="node1" presStyleIdx="0" presStyleCnt="4">
        <dgm:presLayoutVars>
          <dgm:bulletEnabled val="1"/>
        </dgm:presLayoutVars>
      </dgm:prSet>
      <dgm:spPr/>
    </dgm:pt>
    <dgm:pt modelId="{2FCEAF89-903B-4F9E-8363-9ECBFACA2201}" type="pres">
      <dgm:prSet presAssocID="{6883ECD8-0ABC-495F-877E-7EFA421BFF87}" presName="sibTrans" presStyleCnt="0"/>
      <dgm:spPr/>
    </dgm:pt>
    <dgm:pt modelId="{103AEDA8-FD20-4FEC-87F8-A7D8AACA2E30}" type="pres">
      <dgm:prSet presAssocID="{FFD9A153-CC0E-4FFD-9CC7-77FA77A026D2}" presName="textNode" presStyleLbl="node1" presStyleIdx="1" presStyleCnt="4">
        <dgm:presLayoutVars>
          <dgm:bulletEnabled val="1"/>
        </dgm:presLayoutVars>
      </dgm:prSet>
      <dgm:spPr/>
    </dgm:pt>
    <dgm:pt modelId="{EBB3E195-B1A6-407C-8210-1874AE9063F9}" type="pres">
      <dgm:prSet presAssocID="{1F5963E4-31CA-40F2-8921-8F907AB27CAD}" presName="sibTrans" presStyleCnt="0"/>
      <dgm:spPr/>
    </dgm:pt>
    <dgm:pt modelId="{777E52F1-45B1-4E78-9499-B775369573E1}" type="pres">
      <dgm:prSet presAssocID="{B650841D-7BB3-4272-A21A-50B800D0E6F4}" presName="textNode" presStyleLbl="node1" presStyleIdx="2" presStyleCnt="4">
        <dgm:presLayoutVars>
          <dgm:bulletEnabled val="1"/>
        </dgm:presLayoutVars>
      </dgm:prSet>
      <dgm:spPr/>
    </dgm:pt>
    <dgm:pt modelId="{C4FD57E7-157A-43AB-B314-7484F9CA0BCA}" type="pres">
      <dgm:prSet presAssocID="{0EF74A03-04FB-406E-9ACB-6BFE3F8D8E8D}" presName="sibTrans" presStyleCnt="0"/>
      <dgm:spPr/>
    </dgm:pt>
    <dgm:pt modelId="{AC98DF62-E7B2-4396-8CAF-AA755988ADAA}" type="pres">
      <dgm:prSet presAssocID="{AA57EFF0-820C-4D26-AFF5-394A8BC2B294}" presName="textNode" presStyleLbl="node1" presStyleIdx="3" presStyleCnt="4">
        <dgm:presLayoutVars>
          <dgm:bulletEnabled val="1"/>
        </dgm:presLayoutVars>
      </dgm:prSet>
      <dgm:spPr/>
    </dgm:pt>
  </dgm:ptLst>
  <dgm:cxnLst>
    <dgm:cxn modelId="{57B52810-33BA-4306-8DAC-06DAF81F0064}" type="presOf" srcId="{FFD9A153-CC0E-4FFD-9CC7-77FA77A026D2}" destId="{103AEDA8-FD20-4FEC-87F8-A7D8AACA2E30}" srcOrd="0" destOrd="0" presId="urn:microsoft.com/office/officeart/2005/8/layout/hProcess9"/>
    <dgm:cxn modelId="{D1A5EF1D-3F0B-4E43-A1B3-E6A34C1F1021}" srcId="{54F4B60C-E493-4EAC-8FD5-6F751CD52DF8}" destId="{FFD9A153-CC0E-4FFD-9CC7-77FA77A026D2}" srcOrd="1" destOrd="0" parTransId="{C95B1E24-DBE4-4AE3-AD0D-FFE2DC307227}" sibTransId="{1F5963E4-31CA-40F2-8921-8F907AB27CAD}"/>
    <dgm:cxn modelId="{2A2D7C7D-56E0-4A7B-A592-A601897B0C08}" type="presOf" srcId="{914D6069-CD23-4C72-AE71-F659616C17B4}" destId="{6C0F2BFD-D5CB-436A-B87B-DB66038D40C7}" srcOrd="0" destOrd="0" presId="urn:microsoft.com/office/officeart/2005/8/layout/hProcess9"/>
    <dgm:cxn modelId="{B5BF9F86-1FF1-4F09-91B1-E1F39A7A46F4}" type="presOf" srcId="{54F4B60C-E493-4EAC-8FD5-6F751CD52DF8}" destId="{337463D1-CCFC-42B9-B6B9-B0E05EC45FB9}" srcOrd="0" destOrd="0" presId="urn:microsoft.com/office/officeart/2005/8/layout/hProcess9"/>
    <dgm:cxn modelId="{DD2CB495-A0ED-428C-BC8E-CA1A1D07FDA8}" type="presOf" srcId="{B650841D-7BB3-4272-A21A-50B800D0E6F4}" destId="{777E52F1-45B1-4E78-9499-B775369573E1}" srcOrd="0" destOrd="0" presId="urn:microsoft.com/office/officeart/2005/8/layout/hProcess9"/>
    <dgm:cxn modelId="{F54C6ABC-623A-4D52-B3F6-9A488191D08E}" srcId="{54F4B60C-E493-4EAC-8FD5-6F751CD52DF8}" destId="{B650841D-7BB3-4272-A21A-50B800D0E6F4}" srcOrd="2" destOrd="0" parTransId="{E429765E-4CD5-4EEF-BA9E-048F3817D132}" sibTransId="{0EF74A03-04FB-406E-9ACB-6BFE3F8D8E8D}"/>
    <dgm:cxn modelId="{E15933C8-88BD-4B32-BDD6-D4EAC2420101}" type="presOf" srcId="{AA57EFF0-820C-4D26-AFF5-394A8BC2B294}" destId="{AC98DF62-E7B2-4396-8CAF-AA755988ADAA}" srcOrd="0" destOrd="0" presId="urn:microsoft.com/office/officeart/2005/8/layout/hProcess9"/>
    <dgm:cxn modelId="{745F2FD0-1817-459A-816F-102A60F0C4D8}" srcId="{54F4B60C-E493-4EAC-8FD5-6F751CD52DF8}" destId="{AA57EFF0-820C-4D26-AFF5-394A8BC2B294}" srcOrd="3" destOrd="0" parTransId="{FA218132-98BE-459A-BD4B-18308420DA18}" sibTransId="{FFF7DC28-2F8F-4848-998A-D57840D5BEDB}"/>
    <dgm:cxn modelId="{84B612FD-E145-420C-B866-B718F34BD86E}" srcId="{54F4B60C-E493-4EAC-8FD5-6F751CD52DF8}" destId="{914D6069-CD23-4C72-AE71-F659616C17B4}" srcOrd="0" destOrd="0" parTransId="{20112931-0741-421C-BDDA-7302D0C7AB21}" sibTransId="{6883ECD8-0ABC-495F-877E-7EFA421BFF87}"/>
    <dgm:cxn modelId="{EBE74153-80D4-4BA0-86E2-51FAB5408C0F}" type="presParOf" srcId="{337463D1-CCFC-42B9-B6B9-B0E05EC45FB9}" destId="{D6440DB0-0D0C-4B8E-8E1A-43E364AEBE4A}" srcOrd="0" destOrd="0" presId="urn:microsoft.com/office/officeart/2005/8/layout/hProcess9"/>
    <dgm:cxn modelId="{7F69DCA1-05DB-4BF6-8576-0F7F75C7B5A4}" type="presParOf" srcId="{337463D1-CCFC-42B9-B6B9-B0E05EC45FB9}" destId="{E3E039C9-97E6-4477-9D6E-B4FD2131AC72}" srcOrd="1" destOrd="0" presId="urn:microsoft.com/office/officeart/2005/8/layout/hProcess9"/>
    <dgm:cxn modelId="{927DD8EB-F620-42AC-A239-142FE7D56902}" type="presParOf" srcId="{E3E039C9-97E6-4477-9D6E-B4FD2131AC72}" destId="{6C0F2BFD-D5CB-436A-B87B-DB66038D40C7}" srcOrd="0" destOrd="0" presId="urn:microsoft.com/office/officeart/2005/8/layout/hProcess9"/>
    <dgm:cxn modelId="{3C68A493-8A39-41D3-ADE1-910E8DA7F359}" type="presParOf" srcId="{E3E039C9-97E6-4477-9D6E-B4FD2131AC72}" destId="{2FCEAF89-903B-4F9E-8363-9ECBFACA2201}" srcOrd="1" destOrd="0" presId="urn:microsoft.com/office/officeart/2005/8/layout/hProcess9"/>
    <dgm:cxn modelId="{8DF48A7C-4D6D-45B3-AFC1-1CBC29E2C85D}" type="presParOf" srcId="{E3E039C9-97E6-4477-9D6E-B4FD2131AC72}" destId="{103AEDA8-FD20-4FEC-87F8-A7D8AACA2E30}" srcOrd="2" destOrd="0" presId="urn:microsoft.com/office/officeart/2005/8/layout/hProcess9"/>
    <dgm:cxn modelId="{DEEE3C59-AD22-4075-9E61-E78C64551C58}" type="presParOf" srcId="{E3E039C9-97E6-4477-9D6E-B4FD2131AC72}" destId="{EBB3E195-B1A6-407C-8210-1874AE9063F9}" srcOrd="3" destOrd="0" presId="urn:microsoft.com/office/officeart/2005/8/layout/hProcess9"/>
    <dgm:cxn modelId="{C509B9F1-4A41-4A7B-A9A9-8410EB93641B}" type="presParOf" srcId="{E3E039C9-97E6-4477-9D6E-B4FD2131AC72}" destId="{777E52F1-45B1-4E78-9499-B775369573E1}" srcOrd="4" destOrd="0" presId="urn:microsoft.com/office/officeart/2005/8/layout/hProcess9"/>
    <dgm:cxn modelId="{CCFD13B2-928A-4CD1-ABBC-A9ECC77E52E2}" type="presParOf" srcId="{E3E039C9-97E6-4477-9D6E-B4FD2131AC72}" destId="{C4FD57E7-157A-43AB-B314-7484F9CA0BCA}" srcOrd="5" destOrd="0" presId="urn:microsoft.com/office/officeart/2005/8/layout/hProcess9"/>
    <dgm:cxn modelId="{AE8DB775-D646-4D4C-B3AE-C0AC2ABAB6B7}" type="presParOf" srcId="{E3E039C9-97E6-4477-9D6E-B4FD2131AC72}" destId="{AC98DF62-E7B2-4396-8CAF-AA755988ADA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ADCAEE-7376-4C18-9B43-833EBEB712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016828-CCAD-440F-B37E-B0D60B430CB0}">
      <dgm:prSet phldrT="[Text]" custT="1"/>
      <dgm:spPr/>
      <dgm:t>
        <a:bodyPr/>
        <a:lstStyle/>
        <a:p>
          <a:r>
            <a:rPr lang="en-US" sz="2400" b="1" spc="500" baseline="0" dirty="0">
              <a:latin typeface="Trebuchet MS" panose="020B0603020202020204" pitchFamily="34" charset="0"/>
            </a:rPr>
            <a:t>AGENDA</a:t>
          </a:r>
        </a:p>
      </dgm:t>
    </dgm:pt>
    <dgm:pt modelId="{ECF3D7A3-CD4B-43A8-A077-DA83C85B7FFF}" type="parTrans" cxnId="{92A4BB45-827C-4D45-8674-D36C471A1230}">
      <dgm:prSet/>
      <dgm:spPr/>
      <dgm:t>
        <a:bodyPr/>
        <a:lstStyle/>
        <a:p>
          <a:endParaRPr lang="en-US"/>
        </a:p>
      </dgm:t>
    </dgm:pt>
    <dgm:pt modelId="{1F2B1EF6-7195-4F21-AAF6-E8F179045CB2}" type="sibTrans" cxnId="{92A4BB45-827C-4D45-8674-D36C471A1230}">
      <dgm:prSet/>
      <dgm:spPr/>
      <dgm:t>
        <a:bodyPr/>
        <a:lstStyle/>
        <a:p>
          <a:endParaRPr lang="en-US"/>
        </a:p>
      </dgm:t>
    </dgm:pt>
    <dgm:pt modelId="{EFF657A1-40A2-4930-B140-AEB644FD14CA}" type="pres">
      <dgm:prSet presAssocID="{06ADCAEE-7376-4C18-9B43-833EBEB7126E}" presName="vert0" presStyleCnt="0">
        <dgm:presLayoutVars>
          <dgm:dir/>
          <dgm:animOne val="branch"/>
          <dgm:animLvl val="lvl"/>
        </dgm:presLayoutVars>
      </dgm:prSet>
      <dgm:spPr/>
    </dgm:pt>
    <dgm:pt modelId="{93C9F06A-7C5B-41AF-9489-7A34CF6C8971}" type="pres">
      <dgm:prSet presAssocID="{74016828-CCAD-440F-B37E-B0D60B430CB0}" presName="thickLine" presStyleLbl="alignNode1" presStyleIdx="0" presStyleCnt="1" custLinFactNeighborY="0"/>
      <dgm:spPr/>
    </dgm:pt>
    <dgm:pt modelId="{725E9FBB-4F7B-442B-8A71-92BD193F4196}" type="pres">
      <dgm:prSet presAssocID="{74016828-CCAD-440F-B37E-B0D60B430CB0}" presName="horz1" presStyleCnt="0"/>
      <dgm:spPr/>
    </dgm:pt>
    <dgm:pt modelId="{561029A4-E668-49C9-A97F-49994122CAF9}" type="pres">
      <dgm:prSet presAssocID="{74016828-CCAD-440F-B37E-B0D60B430CB0}" presName="tx1" presStyleLbl="revTx" presStyleIdx="0" presStyleCnt="1" custScaleY="15579"/>
      <dgm:spPr/>
    </dgm:pt>
    <dgm:pt modelId="{49D96F74-705D-4255-925A-6F38A5DF0678}" type="pres">
      <dgm:prSet presAssocID="{74016828-CCAD-440F-B37E-B0D60B430CB0}" presName="vert1" presStyleCnt="0"/>
      <dgm:spPr/>
    </dgm:pt>
  </dgm:ptLst>
  <dgm:cxnLst>
    <dgm:cxn modelId="{98289D23-A97E-44EC-94C0-3E3D839F1DD9}" type="presOf" srcId="{74016828-CCAD-440F-B37E-B0D60B430CB0}" destId="{561029A4-E668-49C9-A97F-49994122CAF9}" srcOrd="0" destOrd="0" presId="urn:microsoft.com/office/officeart/2008/layout/LinedList"/>
    <dgm:cxn modelId="{86558531-8FBC-4E08-BA1A-0D66AE19A14D}" type="presOf" srcId="{06ADCAEE-7376-4C18-9B43-833EBEB7126E}" destId="{EFF657A1-40A2-4930-B140-AEB644FD14CA}" srcOrd="0" destOrd="0" presId="urn:microsoft.com/office/officeart/2008/layout/LinedList"/>
    <dgm:cxn modelId="{92A4BB45-827C-4D45-8674-D36C471A1230}" srcId="{06ADCAEE-7376-4C18-9B43-833EBEB7126E}" destId="{74016828-CCAD-440F-B37E-B0D60B430CB0}" srcOrd="0" destOrd="0" parTransId="{ECF3D7A3-CD4B-43A8-A077-DA83C85B7FFF}" sibTransId="{1F2B1EF6-7195-4F21-AAF6-E8F179045CB2}"/>
    <dgm:cxn modelId="{65541778-BBD5-4D7C-BAA3-C107E7530A1E}" type="presParOf" srcId="{EFF657A1-40A2-4930-B140-AEB644FD14CA}" destId="{93C9F06A-7C5B-41AF-9489-7A34CF6C8971}" srcOrd="0" destOrd="0" presId="urn:microsoft.com/office/officeart/2008/layout/LinedList"/>
    <dgm:cxn modelId="{85FF9B6B-B534-4541-B7B0-EACD917E829D}" type="presParOf" srcId="{EFF657A1-40A2-4930-B140-AEB644FD14CA}" destId="{725E9FBB-4F7B-442B-8A71-92BD193F4196}" srcOrd="1" destOrd="0" presId="urn:microsoft.com/office/officeart/2008/layout/LinedList"/>
    <dgm:cxn modelId="{100A542B-7086-4686-9788-29BE559E250B}" type="presParOf" srcId="{725E9FBB-4F7B-442B-8A71-92BD193F4196}" destId="{561029A4-E668-49C9-A97F-49994122CAF9}" srcOrd="0" destOrd="0" presId="urn:microsoft.com/office/officeart/2008/layout/LinedList"/>
    <dgm:cxn modelId="{FB14A064-1CD2-43D9-968D-3946C38D869F}" type="presParOf" srcId="{725E9FBB-4F7B-442B-8A71-92BD193F4196}" destId="{49D96F74-705D-4255-925A-6F38A5DF06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ABEF8F-2FDD-468B-BB39-60682E1D3254}" type="doc">
      <dgm:prSet loTypeId="urn:microsoft.com/office/officeart/2009/layout/CircleArrowProcess" loCatId="cycle" qsTypeId="urn:microsoft.com/office/officeart/2005/8/quickstyle/simple2" qsCatId="simple" csTypeId="urn:microsoft.com/office/officeart/2005/8/colors/accent1_2" csCatId="accent1"/>
      <dgm:spPr/>
      <dgm:t>
        <a:bodyPr/>
        <a:lstStyle/>
        <a:p>
          <a:endParaRPr lang="en-US"/>
        </a:p>
      </dgm:t>
    </dgm:pt>
    <dgm:pt modelId="{CCF3DC38-3DC3-4190-9B57-1B9574B55B31}">
      <dgm:prSet/>
      <dgm:spPr/>
      <dgm:t>
        <a:bodyPr/>
        <a:lstStyle/>
        <a:p>
          <a:pPr rtl="0"/>
          <a:r>
            <a:rPr lang="en-US" cap="small" baseline="0" dirty="0">
              <a:latin typeface="Trebuchet MS" panose="020B0603020202020204" pitchFamily="34" charset="0"/>
            </a:rPr>
            <a:t>Method Selection</a:t>
          </a:r>
        </a:p>
      </dgm:t>
    </dgm:pt>
    <dgm:pt modelId="{DC029579-D604-4B2D-8EB7-FE91931A4DB7}" type="parTrans" cxnId="{C1A8380D-3A3B-4138-8B2A-5B5C25D16A5D}">
      <dgm:prSet/>
      <dgm:spPr/>
      <dgm:t>
        <a:bodyPr/>
        <a:lstStyle/>
        <a:p>
          <a:endParaRPr lang="en-US" cap="small" baseline="0">
            <a:latin typeface="Trebuchet MS" panose="020B0603020202020204" pitchFamily="34" charset="0"/>
          </a:endParaRPr>
        </a:p>
      </dgm:t>
    </dgm:pt>
    <dgm:pt modelId="{57F05B0C-C10A-40E6-B2A5-F196E78FD3F6}" type="sibTrans" cxnId="{C1A8380D-3A3B-4138-8B2A-5B5C25D16A5D}">
      <dgm:prSet/>
      <dgm:spPr/>
      <dgm:t>
        <a:bodyPr/>
        <a:lstStyle/>
        <a:p>
          <a:endParaRPr lang="en-US" cap="small" baseline="0">
            <a:latin typeface="Trebuchet MS" panose="020B0603020202020204" pitchFamily="34" charset="0"/>
          </a:endParaRPr>
        </a:p>
      </dgm:t>
    </dgm:pt>
    <dgm:pt modelId="{94B8223C-4C47-4F53-97A7-8F03582BC5A8}">
      <dgm:prSet/>
      <dgm:spPr/>
      <dgm:t>
        <a:bodyPr/>
        <a:lstStyle/>
        <a:p>
          <a:pPr rtl="0"/>
          <a:r>
            <a:rPr lang="en-US" cap="small" baseline="0" dirty="0">
              <a:latin typeface="Trebuchet MS" panose="020B0603020202020204" pitchFamily="34" charset="0"/>
            </a:rPr>
            <a:t>Method Evaluation &amp; Record</a:t>
          </a:r>
        </a:p>
      </dgm:t>
    </dgm:pt>
    <dgm:pt modelId="{9B3FDEA0-3977-4FB3-B809-B66DC04F1CDC}" type="parTrans" cxnId="{7A97759A-D4DF-4C2F-8D91-88E60268E702}">
      <dgm:prSet/>
      <dgm:spPr/>
      <dgm:t>
        <a:bodyPr/>
        <a:lstStyle/>
        <a:p>
          <a:endParaRPr lang="en-US" cap="small" baseline="0">
            <a:latin typeface="Trebuchet MS" panose="020B0603020202020204" pitchFamily="34" charset="0"/>
          </a:endParaRPr>
        </a:p>
      </dgm:t>
    </dgm:pt>
    <dgm:pt modelId="{7D5061AE-FE1A-481A-B680-4826970521E0}" type="sibTrans" cxnId="{7A97759A-D4DF-4C2F-8D91-88E60268E702}">
      <dgm:prSet/>
      <dgm:spPr/>
      <dgm:t>
        <a:bodyPr/>
        <a:lstStyle/>
        <a:p>
          <a:endParaRPr lang="en-US" cap="small" baseline="0">
            <a:latin typeface="Trebuchet MS" panose="020B0603020202020204" pitchFamily="34" charset="0"/>
          </a:endParaRPr>
        </a:p>
      </dgm:t>
    </dgm:pt>
    <dgm:pt modelId="{46D6E457-9864-4E77-965F-CAECB801288A}" type="pres">
      <dgm:prSet presAssocID="{40ABEF8F-2FDD-468B-BB39-60682E1D3254}" presName="Name0" presStyleCnt="0">
        <dgm:presLayoutVars>
          <dgm:chMax val="7"/>
          <dgm:chPref val="7"/>
          <dgm:dir/>
          <dgm:animLvl val="lvl"/>
        </dgm:presLayoutVars>
      </dgm:prSet>
      <dgm:spPr/>
    </dgm:pt>
    <dgm:pt modelId="{5F3254F6-58B6-4DEB-B5D3-73D29A377860}" type="pres">
      <dgm:prSet presAssocID="{CCF3DC38-3DC3-4190-9B57-1B9574B55B31}" presName="Accent1" presStyleCnt="0"/>
      <dgm:spPr/>
    </dgm:pt>
    <dgm:pt modelId="{2383E8B3-6214-4FAF-88B6-B200A5CEEEB4}" type="pres">
      <dgm:prSet presAssocID="{CCF3DC38-3DC3-4190-9B57-1B9574B55B31}" presName="Accent" presStyleLbl="node1" presStyleIdx="0" presStyleCnt="2"/>
      <dgm:spPr/>
    </dgm:pt>
    <dgm:pt modelId="{4A3AB941-28FD-4DC8-8FCA-211F7AA14392}" type="pres">
      <dgm:prSet presAssocID="{CCF3DC38-3DC3-4190-9B57-1B9574B55B31}" presName="Parent1" presStyleLbl="revTx" presStyleIdx="0" presStyleCnt="2">
        <dgm:presLayoutVars>
          <dgm:chMax val="1"/>
          <dgm:chPref val="1"/>
          <dgm:bulletEnabled val="1"/>
        </dgm:presLayoutVars>
      </dgm:prSet>
      <dgm:spPr/>
    </dgm:pt>
    <dgm:pt modelId="{569C4067-4DE4-4F17-856F-E02A6366AEE7}" type="pres">
      <dgm:prSet presAssocID="{94B8223C-4C47-4F53-97A7-8F03582BC5A8}" presName="Accent2" presStyleCnt="0"/>
      <dgm:spPr/>
    </dgm:pt>
    <dgm:pt modelId="{D513D3E9-C367-423E-9591-98403DAF5AD4}" type="pres">
      <dgm:prSet presAssocID="{94B8223C-4C47-4F53-97A7-8F03582BC5A8}" presName="Accent" presStyleLbl="node1" presStyleIdx="1" presStyleCnt="2"/>
      <dgm:spPr/>
    </dgm:pt>
    <dgm:pt modelId="{6D84F918-81A2-40A1-99C4-4409D7FE2A4B}" type="pres">
      <dgm:prSet presAssocID="{94B8223C-4C47-4F53-97A7-8F03582BC5A8}" presName="Parent2" presStyleLbl="revTx" presStyleIdx="1" presStyleCnt="2">
        <dgm:presLayoutVars>
          <dgm:chMax val="1"/>
          <dgm:chPref val="1"/>
          <dgm:bulletEnabled val="1"/>
        </dgm:presLayoutVars>
      </dgm:prSet>
      <dgm:spPr/>
    </dgm:pt>
  </dgm:ptLst>
  <dgm:cxnLst>
    <dgm:cxn modelId="{C1A8380D-3A3B-4138-8B2A-5B5C25D16A5D}" srcId="{40ABEF8F-2FDD-468B-BB39-60682E1D3254}" destId="{CCF3DC38-3DC3-4190-9B57-1B9574B55B31}" srcOrd="0" destOrd="0" parTransId="{DC029579-D604-4B2D-8EB7-FE91931A4DB7}" sibTransId="{57F05B0C-C10A-40E6-B2A5-F196E78FD3F6}"/>
    <dgm:cxn modelId="{C57FE97B-FD97-49ED-BF92-E170DAC0E464}" type="presOf" srcId="{40ABEF8F-2FDD-468B-BB39-60682E1D3254}" destId="{46D6E457-9864-4E77-965F-CAECB801288A}" srcOrd="0" destOrd="0" presId="urn:microsoft.com/office/officeart/2009/layout/CircleArrowProcess"/>
    <dgm:cxn modelId="{7A97759A-D4DF-4C2F-8D91-88E60268E702}" srcId="{40ABEF8F-2FDD-468B-BB39-60682E1D3254}" destId="{94B8223C-4C47-4F53-97A7-8F03582BC5A8}" srcOrd="1" destOrd="0" parTransId="{9B3FDEA0-3977-4FB3-B809-B66DC04F1CDC}" sibTransId="{7D5061AE-FE1A-481A-B680-4826970521E0}"/>
    <dgm:cxn modelId="{49C2B7C3-2A28-4E88-87DA-0DB46F067690}" type="presOf" srcId="{94B8223C-4C47-4F53-97A7-8F03582BC5A8}" destId="{6D84F918-81A2-40A1-99C4-4409D7FE2A4B}" srcOrd="0" destOrd="0" presId="urn:microsoft.com/office/officeart/2009/layout/CircleArrowProcess"/>
    <dgm:cxn modelId="{AAA446F5-BEAF-4DFC-88FA-DE458A4F947D}" type="presOf" srcId="{CCF3DC38-3DC3-4190-9B57-1B9574B55B31}" destId="{4A3AB941-28FD-4DC8-8FCA-211F7AA14392}" srcOrd="0" destOrd="0" presId="urn:microsoft.com/office/officeart/2009/layout/CircleArrowProcess"/>
    <dgm:cxn modelId="{52E178AB-7391-4C35-BED4-1AF376CABD2A}" type="presParOf" srcId="{46D6E457-9864-4E77-965F-CAECB801288A}" destId="{5F3254F6-58B6-4DEB-B5D3-73D29A377860}" srcOrd="0" destOrd="0" presId="urn:microsoft.com/office/officeart/2009/layout/CircleArrowProcess"/>
    <dgm:cxn modelId="{031F9646-CD63-4142-94E4-7F804DC81820}" type="presParOf" srcId="{5F3254F6-58B6-4DEB-B5D3-73D29A377860}" destId="{2383E8B3-6214-4FAF-88B6-B200A5CEEEB4}" srcOrd="0" destOrd="0" presId="urn:microsoft.com/office/officeart/2009/layout/CircleArrowProcess"/>
    <dgm:cxn modelId="{F369AD8B-713D-4898-9DDF-56276766B8CD}" type="presParOf" srcId="{46D6E457-9864-4E77-965F-CAECB801288A}" destId="{4A3AB941-28FD-4DC8-8FCA-211F7AA14392}" srcOrd="1" destOrd="0" presId="urn:microsoft.com/office/officeart/2009/layout/CircleArrowProcess"/>
    <dgm:cxn modelId="{545AA7D2-970D-4D1D-8998-76D7A4B0BCD7}" type="presParOf" srcId="{46D6E457-9864-4E77-965F-CAECB801288A}" destId="{569C4067-4DE4-4F17-856F-E02A6366AEE7}" srcOrd="2" destOrd="0" presId="urn:microsoft.com/office/officeart/2009/layout/CircleArrowProcess"/>
    <dgm:cxn modelId="{A1942A5C-277E-40D7-B1E4-876C72353FFD}" type="presParOf" srcId="{569C4067-4DE4-4F17-856F-E02A6366AEE7}" destId="{D513D3E9-C367-423E-9591-98403DAF5AD4}" srcOrd="0" destOrd="0" presId="urn:microsoft.com/office/officeart/2009/layout/CircleArrowProcess"/>
    <dgm:cxn modelId="{15173C4C-57D3-4D3A-802B-6287E37AD463}" type="presParOf" srcId="{46D6E457-9864-4E77-965F-CAECB801288A}" destId="{6D84F918-81A2-40A1-99C4-4409D7FE2A4B}"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3E9BA8-01AC-4CE6-890B-ACC206ADE0A9}" type="doc">
      <dgm:prSet loTypeId="urn:microsoft.com/office/officeart/2005/8/layout/gear1" loCatId="relationship" qsTypeId="urn:microsoft.com/office/officeart/2005/8/quickstyle/simple5" qsCatId="simple" csTypeId="urn:microsoft.com/office/officeart/2005/8/colors/accent1_5" csCatId="accent1" phldr="1"/>
      <dgm:spPr/>
      <dgm:t>
        <a:bodyPr/>
        <a:lstStyle/>
        <a:p>
          <a:endParaRPr lang="en-US"/>
        </a:p>
      </dgm:t>
    </dgm:pt>
    <dgm:pt modelId="{3212D0B5-A8D0-4F34-916A-29B82D1E5BA4}">
      <dgm:prSet phldrT="[Text]" custT="1"/>
      <dgm:spPr/>
      <dgm:t>
        <a:bodyPr/>
        <a:lstStyle/>
        <a:p>
          <a:r>
            <a:rPr lang="en-US" sz="2800" cap="small" baseline="0" dirty="0">
              <a:latin typeface="Trebuchet MS" panose="020B0603020202020204" pitchFamily="34" charset="0"/>
            </a:rPr>
            <a:t>Sensitivity</a:t>
          </a:r>
        </a:p>
      </dgm:t>
    </dgm:pt>
    <dgm:pt modelId="{7341755E-0854-418F-9BB9-7D3BE4E25EA7}" type="parTrans" cxnId="{C328D789-746F-489B-9436-99D40A685461}">
      <dgm:prSet/>
      <dgm:spPr/>
      <dgm:t>
        <a:bodyPr/>
        <a:lstStyle/>
        <a:p>
          <a:endParaRPr lang="en-US" sz="1400" cap="small" baseline="0">
            <a:latin typeface="Trebuchet MS" panose="020B0603020202020204" pitchFamily="34" charset="0"/>
          </a:endParaRPr>
        </a:p>
      </dgm:t>
    </dgm:pt>
    <dgm:pt modelId="{CC799265-D4E0-4388-8FE1-004162B3A8AF}" type="sibTrans" cxnId="{C328D789-746F-489B-9436-99D40A685461}">
      <dgm:prSet/>
      <dgm:spPr/>
      <dgm:t>
        <a:bodyPr/>
        <a:lstStyle/>
        <a:p>
          <a:endParaRPr lang="en-US" sz="1400" cap="small" baseline="0">
            <a:latin typeface="Trebuchet MS" panose="020B0603020202020204" pitchFamily="34" charset="0"/>
          </a:endParaRPr>
        </a:p>
      </dgm:t>
    </dgm:pt>
    <dgm:pt modelId="{E659630F-F7B2-4B72-9A05-244201933B8C}">
      <dgm:prSet phldrT="[Text]" custT="1"/>
      <dgm:spPr/>
      <dgm:t>
        <a:bodyPr/>
        <a:lstStyle/>
        <a:p>
          <a:r>
            <a:rPr lang="en-US" sz="1400" cap="small" baseline="0" dirty="0">
              <a:latin typeface="Trebuchet MS" panose="020B0603020202020204" pitchFamily="34" charset="0"/>
            </a:rPr>
            <a:t>Selectivity</a:t>
          </a:r>
        </a:p>
      </dgm:t>
    </dgm:pt>
    <dgm:pt modelId="{1B0EC513-9ACF-4DE7-8A43-5C360F2F08C4}" type="parTrans" cxnId="{F466E39E-CD79-4482-B3E2-DDACC2155EEA}">
      <dgm:prSet/>
      <dgm:spPr/>
      <dgm:t>
        <a:bodyPr/>
        <a:lstStyle/>
        <a:p>
          <a:endParaRPr lang="en-US" sz="1400" cap="small" baseline="0">
            <a:latin typeface="Trebuchet MS" panose="020B0603020202020204" pitchFamily="34" charset="0"/>
          </a:endParaRPr>
        </a:p>
      </dgm:t>
    </dgm:pt>
    <dgm:pt modelId="{65A4D172-E1DA-4830-8369-67E2E1E0759B}" type="sibTrans" cxnId="{F466E39E-CD79-4482-B3E2-DDACC2155EEA}">
      <dgm:prSet/>
      <dgm:spPr/>
      <dgm:t>
        <a:bodyPr/>
        <a:lstStyle/>
        <a:p>
          <a:endParaRPr lang="en-US" sz="1400" cap="small" baseline="0">
            <a:latin typeface="Trebuchet MS" panose="020B0603020202020204" pitchFamily="34" charset="0"/>
          </a:endParaRPr>
        </a:p>
      </dgm:t>
    </dgm:pt>
    <dgm:pt modelId="{B9F88AD2-C022-4B54-8E5C-0DE893D7A4BE}">
      <dgm:prSet phldrT="[Text]" custT="1"/>
      <dgm:spPr/>
      <dgm:t>
        <a:bodyPr/>
        <a:lstStyle/>
        <a:p>
          <a:r>
            <a:rPr lang="en-US" sz="1400" cap="small" baseline="0" dirty="0">
              <a:latin typeface="Trebuchet MS" panose="020B0603020202020204" pitchFamily="34" charset="0"/>
            </a:rPr>
            <a:t>Interference</a:t>
          </a:r>
        </a:p>
      </dgm:t>
    </dgm:pt>
    <dgm:pt modelId="{57B598C2-BB96-4FC4-BFE5-44EE9DC223C9}" type="parTrans" cxnId="{AAD0DA48-79C9-4358-8DC3-B3EA63872040}">
      <dgm:prSet/>
      <dgm:spPr/>
      <dgm:t>
        <a:bodyPr/>
        <a:lstStyle/>
        <a:p>
          <a:endParaRPr lang="en-US" sz="1400" cap="small" baseline="0">
            <a:latin typeface="Trebuchet MS" panose="020B0603020202020204" pitchFamily="34" charset="0"/>
          </a:endParaRPr>
        </a:p>
      </dgm:t>
    </dgm:pt>
    <dgm:pt modelId="{90462C7C-12B6-4099-B6EE-B0F077335750}" type="sibTrans" cxnId="{AAD0DA48-79C9-4358-8DC3-B3EA63872040}">
      <dgm:prSet/>
      <dgm:spPr/>
      <dgm:t>
        <a:bodyPr/>
        <a:lstStyle/>
        <a:p>
          <a:endParaRPr lang="en-US" sz="1400" cap="small" baseline="0">
            <a:latin typeface="Trebuchet MS" panose="020B0603020202020204" pitchFamily="34" charset="0"/>
          </a:endParaRPr>
        </a:p>
      </dgm:t>
    </dgm:pt>
    <dgm:pt modelId="{817886C4-E12B-40BC-8872-BDB9960DF4F4}" type="pres">
      <dgm:prSet presAssocID="{BE3E9BA8-01AC-4CE6-890B-ACC206ADE0A9}" presName="composite" presStyleCnt="0">
        <dgm:presLayoutVars>
          <dgm:chMax val="3"/>
          <dgm:animLvl val="lvl"/>
          <dgm:resizeHandles val="exact"/>
        </dgm:presLayoutVars>
      </dgm:prSet>
      <dgm:spPr/>
    </dgm:pt>
    <dgm:pt modelId="{52F8E3C2-3971-47A7-9F32-B13CA7F4FF94}" type="pres">
      <dgm:prSet presAssocID="{3212D0B5-A8D0-4F34-916A-29B82D1E5BA4}" presName="gear1" presStyleLbl="node1" presStyleIdx="0" presStyleCnt="3">
        <dgm:presLayoutVars>
          <dgm:chMax val="1"/>
          <dgm:bulletEnabled val="1"/>
        </dgm:presLayoutVars>
      </dgm:prSet>
      <dgm:spPr/>
    </dgm:pt>
    <dgm:pt modelId="{91ABEEC4-09E1-42AA-BAFF-4C9AB90FCADC}" type="pres">
      <dgm:prSet presAssocID="{3212D0B5-A8D0-4F34-916A-29B82D1E5BA4}" presName="gear1srcNode" presStyleLbl="node1" presStyleIdx="0" presStyleCnt="3"/>
      <dgm:spPr/>
    </dgm:pt>
    <dgm:pt modelId="{21F2AEA2-E9D2-470D-B37E-CAD623D79B4A}" type="pres">
      <dgm:prSet presAssocID="{3212D0B5-A8D0-4F34-916A-29B82D1E5BA4}" presName="gear1dstNode" presStyleLbl="node1" presStyleIdx="0" presStyleCnt="3"/>
      <dgm:spPr/>
    </dgm:pt>
    <dgm:pt modelId="{A616481E-D444-4B86-B9FB-2707F783299B}" type="pres">
      <dgm:prSet presAssocID="{B9F88AD2-C022-4B54-8E5C-0DE893D7A4BE}" presName="gear2" presStyleLbl="node1" presStyleIdx="1" presStyleCnt="3">
        <dgm:presLayoutVars>
          <dgm:chMax val="1"/>
          <dgm:bulletEnabled val="1"/>
        </dgm:presLayoutVars>
      </dgm:prSet>
      <dgm:spPr/>
    </dgm:pt>
    <dgm:pt modelId="{BEE0A9FF-9461-433B-8EF5-79C0B9437B5F}" type="pres">
      <dgm:prSet presAssocID="{B9F88AD2-C022-4B54-8E5C-0DE893D7A4BE}" presName="gear2srcNode" presStyleLbl="node1" presStyleIdx="1" presStyleCnt="3"/>
      <dgm:spPr/>
    </dgm:pt>
    <dgm:pt modelId="{F5FF0F4F-F328-4806-8177-4DFDA02C793D}" type="pres">
      <dgm:prSet presAssocID="{B9F88AD2-C022-4B54-8E5C-0DE893D7A4BE}" presName="gear2dstNode" presStyleLbl="node1" presStyleIdx="1" presStyleCnt="3"/>
      <dgm:spPr/>
    </dgm:pt>
    <dgm:pt modelId="{B81A4006-FA2B-4B4F-957E-3B45C06A7DDE}" type="pres">
      <dgm:prSet presAssocID="{E659630F-F7B2-4B72-9A05-244201933B8C}" presName="gear3" presStyleLbl="node1" presStyleIdx="2" presStyleCnt="3"/>
      <dgm:spPr/>
    </dgm:pt>
    <dgm:pt modelId="{67ACE3CD-D37F-4DDA-92EC-7A585C2C765C}" type="pres">
      <dgm:prSet presAssocID="{E659630F-F7B2-4B72-9A05-244201933B8C}" presName="gear3tx" presStyleLbl="node1" presStyleIdx="2" presStyleCnt="3">
        <dgm:presLayoutVars>
          <dgm:chMax val="1"/>
          <dgm:bulletEnabled val="1"/>
        </dgm:presLayoutVars>
      </dgm:prSet>
      <dgm:spPr/>
    </dgm:pt>
    <dgm:pt modelId="{CE70AFCC-5453-4754-8CEB-A1972E7A303E}" type="pres">
      <dgm:prSet presAssocID="{E659630F-F7B2-4B72-9A05-244201933B8C}" presName="gear3srcNode" presStyleLbl="node1" presStyleIdx="2" presStyleCnt="3"/>
      <dgm:spPr/>
    </dgm:pt>
    <dgm:pt modelId="{886D54FE-F2F2-4A49-9112-46D800AFAD09}" type="pres">
      <dgm:prSet presAssocID="{E659630F-F7B2-4B72-9A05-244201933B8C}" presName="gear3dstNode" presStyleLbl="node1" presStyleIdx="2" presStyleCnt="3"/>
      <dgm:spPr/>
    </dgm:pt>
    <dgm:pt modelId="{F66E380F-96C8-46D3-88DE-C1F3E068CA58}" type="pres">
      <dgm:prSet presAssocID="{CC799265-D4E0-4388-8FE1-004162B3A8AF}" presName="connector1" presStyleLbl="sibTrans2D1" presStyleIdx="0" presStyleCnt="3"/>
      <dgm:spPr/>
    </dgm:pt>
    <dgm:pt modelId="{37069F28-956B-483F-AB7E-4DED931DCD44}" type="pres">
      <dgm:prSet presAssocID="{90462C7C-12B6-4099-B6EE-B0F077335750}" presName="connector2" presStyleLbl="sibTrans2D1" presStyleIdx="1" presStyleCnt="3"/>
      <dgm:spPr/>
    </dgm:pt>
    <dgm:pt modelId="{3F565160-0DD8-4400-86B5-15877FCB47FD}" type="pres">
      <dgm:prSet presAssocID="{65A4D172-E1DA-4830-8369-67E2E1E0759B}" presName="connector3" presStyleLbl="sibTrans2D1" presStyleIdx="2" presStyleCnt="3"/>
      <dgm:spPr/>
    </dgm:pt>
  </dgm:ptLst>
  <dgm:cxnLst>
    <dgm:cxn modelId="{43FB4105-2BC8-49B4-836F-EBD90C9A006B}" type="presOf" srcId="{E659630F-F7B2-4B72-9A05-244201933B8C}" destId="{B81A4006-FA2B-4B4F-957E-3B45C06A7DDE}" srcOrd="0" destOrd="0" presId="urn:microsoft.com/office/officeart/2005/8/layout/gear1"/>
    <dgm:cxn modelId="{310AE334-342E-4AC0-B53E-83E4A83FA058}" type="presOf" srcId="{3212D0B5-A8D0-4F34-916A-29B82D1E5BA4}" destId="{52F8E3C2-3971-47A7-9F32-B13CA7F4FF94}" srcOrd="0" destOrd="0" presId="urn:microsoft.com/office/officeart/2005/8/layout/gear1"/>
    <dgm:cxn modelId="{26C2475D-6D0F-402F-860E-FBD00F91F8E6}" type="presOf" srcId="{E659630F-F7B2-4B72-9A05-244201933B8C}" destId="{886D54FE-F2F2-4A49-9112-46D800AFAD09}" srcOrd="3" destOrd="0" presId="urn:microsoft.com/office/officeart/2005/8/layout/gear1"/>
    <dgm:cxn modelId="{C7020441-2007-43EE-B7E1-77385E6FF801}" type="presOf" srcId="{B9F88AD2-C022-4B54-8E5C-0DE893D7A4BE}" destId="{BEE0A9FF-9461-433B-8EF5-79C0B9437B5F}" srcOrd="1" destOrd="0" presId="urn:microsoft.com/office/officeart/2005/8/layout/gear1"/>
    <dgm:cxn modelId="{AAD0DA48-79C9-4358-8DC3-B3EA63872040}" srcId="{BE3E9BA8-01AC-4CE6-890B-ACC206ADE0A9}" destId="{B9F88AD2-C022-4B54-8E5C-0DE893D7A4BE}" srcOrd="1" destOrd="0" parTransId="{57B598C2-BB96-4FC4-BFE5-44EE9DC223C9}" sibTransId="{90462C7C-12B6-4099-B6EE-B0F077335750}"/>
    <dgm:cxn modelId="{3DCEE348-0273-46E9-96E2-DB1D4FFA2DED}" type="presOf" srcId="{BE3E9BA8-01AC-4CE6-890B-ACC206ADE0A9}" destId="{817886C4-E12B-40BC-8872-BDB9960DF4F4}" srcOrd="0" destOrd="0" presId="urn:microsoft.com/office/officeart/2005/8/layout/gear1"/>
    <dgm:cxn modelId="{01C66A53-6DD5-496C-A04B-A635A5C0D6F7}" type="presOf" srcId="{CC799265-D4E0-4388-8FE1-004162B3A8AF}" destId="{F66E380F-96C8-46D3-88DE-C1F3E068CA58}" srcOrd="0" destOrd="0" presId="urn:microsoft.com/office/officeart/2005/8/layout/gear1"/>
    <dgm:cxn modelId="{D759CD7F-3645-4147-806D-707DD46D31FE}" type="presOf" srcId="{B9F88AD2-C022-4B54-8E5C-0DE893D7A4BE}" destId="{F5FF0F4F-F328-4806-8177-4DFDA02C793D}" srcOrd="2" destOrd="0" presId="urn:microsoft.com/office/officeart/2005/8/layout/gear1"/>
    <dgm:cxn modelId="{C328D789-746F-489B-9436-99D40A685461}" srcId="{BE3E9BA8-01AC-4CE6-890B-ACC206ADE0A9}" destId="{3212D0B5-A8D0-4F34-916A-29B82D1E5BA4}" srcOrd="0" destOrd="0" parTransId="{7341755E-0854-418F-9BB9-7D3BE4E25EA7}" sibTransId="{CC799265-D4E0-4388-8FE1-004162B3A8AF}"/>
    <dgm:cxn modelId="{F466E39E-CD79-4482-B3E2-DDACC2155EEA}" srcId="{BE3E9BA8-01AC-4CE6-890B-ACC206ADE0A9}" destId="{E659630F-F7B2-4B72-9A05-244201933B8C}" srcOrd="2" destOrd="0" parTransId="{1B0EC513-9ACF-4DE7-8A43-5C360F2F08C4}" sibTransId="{65A4D172-E1DA-4830-8369-67E2E1E0759B}"/>
    <dgm:cxn modelId="{BE6768AC-35D5-4A4F-89B2-956A26C5DCC0}" type="presOf" srcId="{65A4D172-E1DA-4830-8369-67E2E1E0759B}" destId="{3F565160-0DD8-4400-86B5-15877FCB47FD}" srcOrd="0" destOrd="0" presId="urn:microsoft.com/office/officeart/2005/8/layout/gear1"/>
    <dgm:cxn modelId="{5B906EB2-A0B5-446F-BD5B-533CFA6E2511}" type="presOf" srcId="{3212D0B5-A8D0-4F34-916A-29B82D1E5BA4}" destId="{21F2AEA2-E9D2-470D-B37E-CAD623D79B4A}" srcOrd="2" destOrd="0" presId="urn:microsoft.com/office/officeart/2005/8/layout/gear1"/>
    <dgm:cxn modelId="{6E341CBA-83FC-4985-82AE-597520E9F8C4}" type="presOf" srcId="{90462C7C-12B6-4099-B6EE-B0F077335750}" destId="{37069F28-956B-483F-AB7E-4DED931DCD44}" srcOrd="0" destOrd="0" presId="urn:microsoft.com/office/officeart/2005/8/layout/gear1"/>
    <dgm:cxn modelId="{3364DBD3-7420-44D6-B6C0-095C52E9C933}" type="presOf" srcId="{3212D0B5-A8D0-4F34-916A-29B82D1E5BA4}" destId="{91ABEEC4-09E1-42AA-BAFF-4C9AB90FCADC}" srcOrd="1" destOrd="0" presId="urn:microsoft.com/office/officeart/2005/8/layout/gear1"/>
    <dgm:cxn modelId="{14D9BEEE-5453-496B-87DF-0DD850FE8C27}" type="presOf" srcId="{E659630F-F7B2-4B72-9A05-244201933B8C}" destId="{67ACE3CD-D37F-4DDA-92EC-7A585C2C765C}" srcOrd="1" destOrd="0" presId="urn:microsoft.com/office/officeart/2005/8/layout/gear1"/>
    <dgm:cxn modelId="{9B1B18F8-E56D-4758-A615-0BD967CA917D}" type="presOf" srcId="{E659630F-F7B2-4B72-9A05-244201933B8C}" destId="{CE70AFCC-5453-4754-8CEB-A1972E7A303E}" srcOrd="2" destOrd="0" presId="urn:microsoft.com/office/officeart/2005/8/layout/gear1"/>
    <dgm:cxn modelId="{5146F7FD-8ECF-43D1-BD3B-392217905C43}" type="presOf" srcId="{B9F88AD2-C022-4B54-8E5C-0DE893D7A4BE}" destId="{A616481E-D444-4B86-B9FB-2707F783299B}" srcOrd="0" destOrd="0" presId="urn:microsoft.com/office/officeart/2005/8/layout/gear1"/>
    <dgm:cxn modelId="{E96D612F-778F-4AD9-A275-531B4EB6F0D8}" type="presParOf" srcId="{817886C4-E12B-40BC-8872-BDB9960DF4F4}" destId="{52F8E3C2-3971-47A7-9F32-B13CA7F4FF94}" srcOrd="0" destOrd="0" presId="urn:microsoft.com/office/officeart/2005/8/layout/gear1"/>
    <dgm:cxn modelId="{9A3E9C17-97CB-4BB2-BD2C-B91194F217C1}" type="presParOf" srcId="{817886C4-E12B-40BC-8872-BDB9960DF4F4}" destId="{91ABEEC4-09E1-42AA-BAFF-4C9AB90FCADC}" srcOrd="1" destOrd="0" presId="urn:microsoft.com/office/officeart/2005/8/layout/gear1"/>
    <dgm:cxn modelId="{4F0D9335-D04B-4C88-B2F0-CC437AE01856}" type="presParOf" srcId="{817886C4-E12B-40BC-8872-BDB9960DF4F4}" destId="{21F2AEA2-E9D2-470D-B37E-CAD623D79B4A}" srcOrd="2" destOrd="0" presId="urn:microsoft.com/office/officeart/2005/8/layout/gear1"/>
    <dgm:cxn modelId="{32494850-2D19-481F-9B2B-F01E5CA4D020}" type="presParOf" srcId="{817886C4-E12B-40BC-8872-BDB9960DF4F4}" destId="{A616481E-D444-4B86-B9FB-2707F783299B}" srcOrd="3" destOrd="0" presId="urn:microsoft.com/office/officeart/2005/8/layout/gear1"/>
    <dgm:cxn modelId="{3192F48A-99C9-4C28-A718-57968E0E80A2}" type="presParOf" srcId="{817886C4-E12B-40BC-8872-BDB9960DF4F4}" destId="{BEE0A9FF-9461-433B-8EF5-79C0B9437B5F}" srcOrd="4" destOrd="0" presId="urn:microsoft.com/office/officeart/2005/8/layout/gear1"/>
    <dgm:cxn modelId="{080A3263-A458-4551-9842-940178331611}" type="presParOf" srcId="{817886C4-E12B-40BC-8872-BDB9960DF4F4}" destId="{F5FF0F4F-F328-4806-8177-4DFDA02C793D}" srcOrd="5" destOrd="0" presId="urn:microsoft.com/office/officeart/2005/8/layout/gear1"/>
    <dgm:cxn modelId="{AB028288-3BA8-4805-A390-D4985452B121}" type="presParOf" srcId="{817886C4-E12B-40BC-8872-BDB9960DF4F4}" destId="{B81A4006-FA2B-4B4F-957E-3B45C06A7DDE}" srcOrd="6" destOrd="0" presId="urn:microsoft.com/office/officeart/2005/8/layout/gear1"/>
    <dgm:cxn modelId="{1E9B9A18-5CAC-486A-8973-8C5EDB8C9F1C}" type="presParOf" srcId="{817886C4-E12B-40BC-8872-BDB9960DF4F4}" destId="{67ACE3CD-D37F-4DDA-92EC-7A585C2C765C}" srcOrd="7" destOrd="0" presId="urn:microsoft.com/office/officeart/2005/8/layout/gear1"/>
    <dgm:cxn modelId="{30F20683-E333-46F4-A6B6-94F664746E20}" type="presParOf" srcId="{817886C4-E12B-40BC-8872-BDB9960DF4F4}" destId="{CE70AFCC-5453-4754-8CEB-A1972E7A303E}" srcOrd="8" destOrd="0" presId="urn:microsoft.com/office/officeart/2005/8/layout/gear1"/>
    <dgm:cxn modelId="{C08A8264-988D-49B4-8199-ECA37621BFD2}" type="presParOf" srcId="{817886C4-E12B-40BC-8872-BDB9960DF4F4}" destId="{886D54FE-F2F2-4A49-9112-46D800AFAD09}" srcOrd="9" destOrd="0" presId="urn:microsoft.com/office/officeart/2005/8/layout/gear1"/>
    <dgm:cxn modelId="{A8DF5F0A-038C-4695-AD65-0DF3AD7B0680}" type="presParOf" srcId="{817886C4-E12B-40BC-8872-BDB9960DF4F4}" destId="{F66E380F-96C8-46D3-88DE-C1F3E068CA58}" srcOrd="10" destOrd="0" presId="urn:microsoft.com/office/officeart/2005/8/layout/gear1"/>
    <dgm:cxn modelId="{29B22F8C-3F3A-4C4D-A559-78F588C94ADF}" type="presParOf" srcId="{817886C4-E12B-40BC-8872-BDB9960DF4F4}" destId="{37069F28-956B-483F-AB7E-4DED931DCD44}" srcOrd="11" destOrd="0" presId="urn:microsoft.com/office/officeart/2005/8/layout/gear1"/>
    <dgm:cxn modelId="{42347D3D-5F35-4601-BE1A-B183018287E1}" type="presParOf" srcId="{817886C4-E12B-40BC-8872-BDB9960DF4F4}" destId="{3F565160-0DD8-4400-86B5-15877FCB47F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ADCAEE-7376-4C18-9B43-833EBEB712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4016828-CCAD-440F-B37E-B0D60B430CB0}">
      <dgm:prSet phldrT="[Text]" custT="1"/>
      <dgm:spPr/>
      <dgm:t>
        <a:bodyPr/>
        <a:lstStyle/>
        <a:p>
          <a:r>
            <a:rPr lang="en-US" sz="2400" b="1" spc="500" baseline="0" dirty="0">
              <a:latin typeface="Trebuchet MS" panose="020B0603020202020204" pitchFamily="34" charset="0"/>
            </a:rPr>
            <a:t>AGENDA</a:t>
          </a:r>
        </a:p>
      </dgm:t>
    </dgm:pt>
    <dgm:pt modelId="{ECF3D7A3-CD4B-43A8-A077-DA83C85B7FFF}" type="parTrans" cxnId="{92A4BB45-827C-4D45-8674-D36C471A1230}">
      <dgm:prSet/>
      <dgm:spPr/>
      <dgm:t>
        <a:bodyPr/>
        <a:lstStyle/>
        <a:p>
          <a:endParaRPr lang="en-US"/>
        </a:p>
      </dgm:t>
    </dgm:pt>
    <dgm:pt modelId="{1F2B1EF6-7195-4F21-AAF6-E8F179045CB2}" type="sibTrans" cxnId="{92A4BB45-827C-4D45-8674-D36C471A1230}">
      <dgm:prSet/>
      <dgm:spPr/>
      <dgm:t>
        <a:bodyPr/>
        <a:lstStyle/>
        <a:p>
          <a:endParaRPr lang="en-US"/>
        </a:p>
      </dgm:t>
    </dgm:pt>
    <dgm:pt modelId="{EFF657A1-40A2-4930-B140-AEB644FD14CA}" type="pres">
      <dgm:prSet presAssocID="{06ADCAEE-7376-4C18-9B43-833EBEB7126E}" presName="vert0" presStyleCnt="0">
        <dgm:presLayoutVars>
          <dgm:dir/>
          <dgm:animOne val="branch"/>
          <dgm:animLvl val="lvl"/>
        </dgm:presLayoutVars>
      </dgm:prSet>
      <dgm:spPr/>
    </dgm:pt>
    <dgm:pt modelId="{93C9F06A-7C5B-41AF-9489-7A34CF6C8971}" type="pres">
      <dgm:prSet presAssocID="{74016828-CCAD-440F-B37E-B0D60B430CB0}" presName="thickLine" presStyleLbl="alignNode1" presStyleIdx="0" presStyleCnt="1" custLinFactNeighborY="0"/>
      <dgm:spPr/>
    </dgm:pt>
    <dgm:pt modelId="{725E9FBB-4F7B-442B-8A71-92BD193F4196}" type="pres">
      <dgm:prSet presAssocID="{74016828-CCAD-440F-B37E-B0D60B430CB0}" presName="horz1" presStyleCnt="0"/>
      <dgm:spPr/>
    </dgm:pt>
    <dgm:pt modelId="{561029A4-E668-49C9-A97F-49994122CAF9}" type="pres">
      <dgm:prSet presAssocID="{74016828-CCAD-440F-B37E-B0D60B430CB0}" presName="tx1" presStyleLbl="revTx" presStyleIdx="0" presStyleCnt="1" custScaleY="15579"/>
      <dgm:spPr/>
    </dgm:pt>
    <dgm:pt modelId="{49D96F74-705D-4255-925A-6F38A5DF0678}" type="pres">
      <dgm:prSet presAssocID="{74016828-CCAD-440F-B37E-B0D60B430CB0}" presName="vert1" presStyleCnt="0"/>
      <dgm:spPr/>
    </dgm:pt>
  </dgm:ptLst>
  <dgm:cxnLst>
    <dgm:cxn modelId="{98289D23-A97E-44EC-94C0-3E3D839F1DD9}" type="presOf" srcId="{74016828-CCAD-440F-B37E-B0D60B430CB0}" destId="{561029A4-E668-49C9-A97F-49994122CAF9}" srcOrd="0" destOrd="0" presId="urn:microsoft.com/office/officeart/2008/layout/LinedList"/>
    <dgm:cxn modelId="{86558531-8FBC-4E08-BA1A-0D66AE19A14D}" type="presOf" srcId="{06ADCAEE-7376-4C18-9B43-833EBEB7126E}" destId="{EFF657A1-40A2-4930-B140-AEB644FD14CA}" srcOrd="0" destOrd="0" presId="urn:microsoft.com/office/officeart/2008/layout/LinedList"/>
    <dgm:cxn modelId="{92A4BB45-827C-4D45-8674-D36C471A1230}" srcId="{06ADCAEE-7376-4C18-9B43-833EBEB7126E}" destId="{74016828-CCAD-440F-B37E-B0D60B430CB0}" srcOrd="0" destOrd="0" parTransId="{ECF3D7A3-CD4B-43A8-A077-DA83C85B7FFF}" sibTransId="{1F2B1EF6-7195-4F21-AAF6-E8F179045CB2}"/>
    <dgm:cxn modelId="{65541778-BBD5-4D7C-BAA3-C107E7530A1E}" type="presParOf" srcId="{EFF657A1-40A2-4930-B140-AEB644FD14CA}" destId="{93C9F06A-7C5B-41AF-9489-7A34CF6C8971}" srcOrd="0" destOrd="0" presId="urn:microsoft.com/office/officeart/2008/layout/LinedList"/>
    <dgm:cxn modelId="{85FF9B6B-B534-4541-B7B0-EACD917E829D}" type="presParOf" srcId="{EFF657A1-40A2-4930-B140-AEB644FD14CA}" destId="{725E9FBB-4F7B-442B-8A71-92BD193F4196}" srcOrd="1" destOrd="0" presId="urn:microsoft.com/office/officeart/2008/layout/LinedList"/>
    <dgm:cxn modelId="{100A542B-7086-4686-9788-29BE559E250B}" type="presParOf" srcId="{725E9FBB-4F7B-442B-8A71-92BD193F4196}" destId="{561029A4-E668-49C9-A97F-49994122CAF9}" srcOrd="0" destOrd="0" presId="urn:microsoft.com/office/officeart/2008/layout/LinedList"/>
    <dgm:cxn modelId="{FB14A064-1CD2-43D9-968D-3946C38D869F}" type="presParOf" srcId="{725E9FBB-4F7B-442B-8A71-92BD193F4196}" destId="{49D96F74-705D-4255-925A-6F38A5DF06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F06A-7C5B-41AF-9489-7A34CF6C8971}">
      <dsp:nvSpPr>
        <dsp:cNvPr id="0" name=""/>
        <dsp:cNvSpPr/>
      </dsp:nvSpPr>
      <dsp:spPr>
        <a:xfrm>
          <a:off x="0" y="329453"/>
          <a:ext cx="87147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29A4-E668-49C9-A97F-49994122CAF9}">
      <dsp:nvSpPr>
        <dsp:cNvPr id="0" name=""/>
        <dsp:cNvSpPr/>
      </dsp:nvSpPr>
      <dsp:spPr>
        <a:xfrm>
          <a:off x="0" y="329453"/>
          <a:ext cx="8714769" cy="1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spc="500" baseline="0" dirty="0">
              <a:latin typeface="Trebuchet MS" panose="020B0603020202020204" pitchFamily="34" charset="0"/>
            </a:rPr>
            <a:t>AGENDA</a:t>
          </a:r>
        </a:p>
      </dsp:txBody>
      <dsp:txXfrm>
        <a:off x="0" y="329453"/>
        <a:ext cx="8714769" cy="1214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31E16-157A-4009-80F4-7754E2A39FD8}">
      <dsp:nvSpPr>
        <dsp:cNvPr id="0" name=""/>
        <dsp:cNvSpPr/>
      </dsp:nvSpPr>
      <dsp:spPr>
        <a:xfrm>
          <a:off x="516472" y="0"/>
          <a:ext cx="4882074" cy="488207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cap="small" baseline="0" dirty="0"/>
            <a:t>Demonstrate that a new method is fit for purpose.</a:t>
          </a:r>
        </a:p>
      </dsp:txBody>
      <dsp:txXfrm>
        <a:off x="2042121" y="244103"/>
        <a:ext cx="1830777" cy="488207"/>
      </dsp:txXfrm>
    </dsp:sp>
    <dsp:sp modelId="{B596FAE3-10CF-424B-841F-C64AD8415E1A}">
      <dsp:nvSpPr>
        <dsp:cNvPr id="0" name=""/>
        <dsp:cNvSpPr/>
      </dsp:nvSpPr>
      <dsp:spPr>
        <a:xfrm>
          <a:off x="882628" y="732311"/>
          <a:ext cx="4149762" cy="414976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cap="small" baseline="0" dirty="0"/>
            <a:t>Non-standard Methods</a:t>
          </a:r>
        </a:p>
      </dsp:txBody>
      <dsp:txXfrm>
        <a:off x="2062717" y="970922"/>
        <a:ext cx="1789585" cy="477222"/>
      </dsp:txXfrm>
    </dsp:sp>
    <dsp:sp modelId="{AF7FAD33-6214-496C-9C1B-E15C41BE1326}">
      <dsp:nvSpPr>
        <dsp:cNvPr id="0" name=""/>
        <dsp:cNvSpPr/>
      </dsp:nvSpPr>
      <dsp:spPr>
        <a:xfrm>
          <a:off x="1248784" y="1464622"/>
          <a:ext cx="3417451" cy="341745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cap="small" baseline="0" dirty="0"/>
            <a:t>Research and Development Methods</a:t>
          </a:r>
        </a:p>
      </dsp:txBody>
      <dsp:txXfrm>
        <a:off x="2073244" y="1700426"/>
        <a:ext cx="1768531" cy="471608"/>
      </dsp:txXfrm>
    </dsp:sp>
    <dsp:sp modelId="{171E07C0-750A-4A1D-94A1-970480CA1FAE}">
      <dsp:nvSpPr>
        <dsp:cNvPr id="0" name=""/>
        <dsp:cNvSpPr/>
      </dsp:nvSpPr>
      <dsp:spPr>
        <a:xfrm>
          <a:off x="1614939" y="2196933"/>
          <a:ext cx="2685140" cy="268514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cap="small" baseline="0" dirty="0"/>
            <a:t>Modified Standard Methods</a:t>
          </a:r>
        </a:p>
      </dsp:txBody>
      <dsp:txXfrm>
        <a:off x="2232522" y="2438595"/>
        <a:ext cx="1449975" cy="483325"/>
      </dsp:txXfrm>
    </dsp:sp>
    <dsp:sp modelId="{5BAC6B3E-04E2-4A8F-9F00-FC5907EE0109}">
      <dsp:nvSpPr>
        <dsp:cNvPr id="0" name=""/>
        <dsp:cNvSpPr/>
      </dsp:nvSpPr>
      <dsp:spPr>
        <a:xfrm>
          <a:off x="1981095" y="2929244"/>
          <a:ext cx="1952829" cy="195282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cap="small" baseline="0" dirty="0"/>
            <a:t>Extensions to existing validations</a:t>
          </a:r>
        </a:p>
      </dsp:txBody>
      <dsp:txXfrm>
        <a:off x="2267080" y="3417451"/>
        <a:ext cx="1380859" cy="9764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A21ED-0B51-419C-914A-E2CAD36F2C37}">
      <dsp:nvSpPr>
        <dsp:cNvPr id="0" name=""/>
        <dsp:cNvSpPr/>
      </dsp:nvSpPr>
      <dsp:spPr>
        <a:xfrm>
          <a:off x="0" y="143449"/>
          <a:ext cx="5346695" cy="1406924"/>
        </a:xfrm>
        <a:prstGeom prst="roundRect">
          <a:avLst/>
        </a:prstGeom>
        <a:noFill/>
        <a:ln>
          <a:solidFill>
            <a:srgbClr val="003883"/>
          </a:solidFill>
        </a:ln>
        <a:effectLst>
          <a:outerShdw blurRad="57150" dist="19050" dir="5400000" algn="ctr" rotWithShape="0">
            <a:srgbClr val="000000">
              <a:alpha val="3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rgbClr val="003883"/>
              </a:solidFill>
              <a:effectLst>
                <a:outerShdw blurRad="50800" dist="50800" dir="5400000" algn="ctr" rotWithShape="0">
                  <a:srgbClr val="000000">
                    <a:alpha val="0"/>
                  </a:srgbClr>
                </a:outerShdw>
              </a:effectLst>
              <a:latin typeface="Trebuchet MS" panose="020B0603020202020204" pitchFamily="34" charset="0"/>
            </a:rPr>
            <a:t>The validation work is preceded by a development phase</a:t>
          </a:r>
        </a:p>
      </dsp:txBody>
      <dsp:txXfrm>
        <a:off x="68680" y="212129"/>
        <a:ext cx="5209335" cy="1269564"/>
      </dsp:txXfrm>
    </dsp:sp>
    <dsp:sp modelId="{A898A028-5EAF-47D5-A35A-7E4F8F653D66}">
      <dsp:nvSpPr>
        <dsp:cNvPr id="0" name=""/>
        <dsp:cNvSpPr/>
      </dsp:nvSpPr>
      <dsp:spPr>
        <a:xfrm>
          <a:off x="0" y="1737574"/>
          <a:ext cx="5346695" cy="14069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cap="small" baseline="0" dirty="0">
              <a:latin typeface="Trebuchet MS" panose="020B0603020202020204" pitchFamily="34" charset="0"/>
            </a:rPr>
            <a:t>First Approach</a:t>
          </a:r>
        </a:p>
        <a:p>
          <a:pPr marL="0" lvl="0" indent="0" algn="l" defTabSz="889000" rtl="0">
            <a:lnSpc>
              <a:spcPct val="90000"/>
            </a:lnSpc>
            <a:spcBef>
              <a:spcPct val="0"/>
            </a:spcBef>
            <a:spcAft>
              <a:spcPct val="35000"/>
            </a:spcAft>
            <a:buNone/>
          </a:pPr>
          <a:r>
            <a:rPr lang="en-US" sz="1800" kern="1200" dirty="0">
              <a:latin typeface="Trebuchet MS" panose="020B0603020202020204" pitchFamily="34" charset="0"/>
            </a:rPr>
            <a:t>Adapting an existing method by making minor changes so that it is suitable for a new application.</a:t>
          </a:r>
        </a:p>
      </dsp:txBody>
      <dsp:txXfrm>
        <a:off x="68680" y="1806254"/>
        <a:ext cx="5209335" cy="1269564"/>
      </dsp:txXfrm>
    </dsp:sp>
    <dsp:sp modelId="{2D8262D9-B52C-4ADA-A775-7D5AB6CD6B52}">
      <dsp:nvSpPr>
        <dsp:cNvPr id="0" name=""/>
        <dsp:cNvSpPr/>
      </dsp:nvSpPr>
      <dsp:spPr>
        <a:xfrm>
          <a:off x="0" y="3331699"/>
          <a:ext cx="5346695" cy="14069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cap="small" baseline="0" dirty="0">
              <a:latin typeface="Trebuchet MS" panose="020B0603020202020204" pitchFamily="34" charset="0"/>
            </a:rPr>
            <a:t>Second Approach</a:t>
          </a:r>
        </a:p>
        <a:p>
          <a:pPr marL="0" lvl="0" indent="0" algn="l" defTabSz="889000" rtl="0">
            <a:lnSpc>
              <a:spcPct val="90000"/>
            </a:lnSpc>
            <a:spcBef>
              <a:spcPct val="0"/>
            </a:spcBef>
            <a:spcAft>
              <a:spcPct val="35000"/>
            </a:spcAft>
            <a:buNone/>
          </a:pPr>
          <a:r>
            <a:rPr lang="en-US" sz="1800" kern="1200" dirty="0">
              <a:latin typeface="Trebuchet MS" panose="020B0603020202020204" pitchFamily="34" charset="0"/>
            </a:rPr>
            <a:t>Application of knowledge, skill, expertise and experience to develop a new method that is fit for purpose.</a:t>
          </a:r>
        </a:p>
      </dsp:txBody>
      <dsp:txXfrm>
        <a:off x="68680" y="3400379"/>
        <a:ext cx="5209335" cy="12695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E6F9C-DCF6-4973-A9CD-34F3565DD6A3}">
      <dsp:nvSpPr>
        <dsp:cNvPr id="0" name=""/>
        <dsp:cNvSpPr/>
      </dsp:nvSpPr>
      <dsp:spPr>
        <a:xfrm>
          <a:off x="0" y="3290099"/>
          <a:ext cx="4251587" cy="719793"/>
        </a:xfrm>
        <a:prstGeom prst="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cap="small" baseline="0" dirty="0">
              <a:latin typeface="Trebuchet MS" panose="020B0603020202020204" pitchFamily="34" charset="0"/>
            </a:rPr>
            <a:t>Routine Analysis</a:t>
          </a:r>
        </a:p>
      </dsp:txBody>
      <dsp:txXfrm>
        <a:off x="0" y="3290099"/>
        <a:ext cx="4251587" cy="719793"/>
      </dsp:txXfrm>
    </dsp:sp>
    <dsp:sp modelId="{DB677E7A-4B25-424C-A036-F76551C023BF}">
      <dsp:nvSpPr>
        <dsp:cNvPr id="0" name=""/>
        <dsp:cNvSpPr/>
      </dsp:nvSpPr>
      <dsp:spPr>
        <a:xfrm rot="10800000">
          <a:off x="0" y="2193854"/>
          <a:ext cx="4251587" cy="1107042"/>
        </a:xfrm>
        <a:prstGeom prst="upArrowCallout">
          <a:avLst/>
        </a:prstGeom>
        <a:solidFill>
          <a:schemeClr val="accent1">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cap="small" baseline="0" dirty="0">
              <a:latin typeface="Trebuchet MS" panose="020B0603020202020204" pitchFamily="34" charset="0"/>
            </a:rPr>
            <a:t>Method Validation</a:t>
          </a:r>
        </a:p>
      </dsp:txBody>
      <dsp:txXfrm rot="10800000">
        <a:off x="0" y="2193854"/>
        <a:ext cx="4251587" cy="719323"/>
      </dsp:txXfrm>
    </dsp:sp>
    <dsp:sp modelId="{B391A6F9-D646-4966-A42A-F490F56A1A1B}">
      <dsp:nvSpPr>
        <dsp:cNvPr id="0" name=""/>
        <dsp:cNvSpPr/>
      </dsp:nvSpPr>
      <dsp:spPr>
        <a:xfrm rot="10800000">
          <a:off x="0" y="1097609"/>
          <a:ext cx="4251587" cy="1107042"/>
        </a:xfrm>
        <a:prstGeom prst="upArrowCallout">
          <a:avLst/>
        </a:prstGeom>
        <a:solidFill>
          <a:schemeClr val="accent1">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cap="small" baseline="0" dirty="0">
              <a:latin typeface="Trebuchet MS" panose="020B0603020202020204" pitchFamily="34" charset="0"/>
            </a:rPr>
            <a:t>Method Development</a:t>
          </a:r>
        </a:p>
      </dsp:txBody>
      <dsp:txXfrm rot="10800000">
        <a:off x="0" y="1097609"/>
        <a:ext cx="4251587" cy="719323"/>
      </dsp:txXfrm>
    </dsp:sp>
    <dsp:sp modelId="{93718BBC-530B-49FB-B6CA-87643D17D29B}">
      <dsp:nvSpPr>
        <dsp:cNvPr id="0" name=""/>
        <dsp:cNvSpPr/>
      </dsp:nvSpPr>
      <dsp:spPr>
        <a:xfrm rot="10800000">
          <a:off x="0" y="1363"/>
          <a:ext cx="4251587" cy="1107042"/>
        </a:xfrm>
        <a:prstGeom prst="upArrowCallou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cap="small" baseline="0" dirty="0">
              <a:latin typeface="Trebuchet MS" panose="020B0603020202020204" pitchFamily="34" charset="0"/>
            </a:rPr>
            <a:t>Proof of Concept/ Feasibility</a:t>
          </a:r>
        </a:p>
      </dsp:txBody>
      <dsp:txXfrm rot="10800000">
        <a:off x="0" y="1363"/>
        <a:ext cx="4251587" cy="7193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74EFA-1018-486B-A6BF-E8C441B42B09}">
      <dsp:nvSpPr>
        <dsp:cNvPr id="0" name=""/>
        <dsp:cNvSpPr/>
      </dsp:nvSpPr>
      <dsp:spPr>
        <a:xfrm>
          <a:off x="1948933" y="959435"/>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2146065" y="1002917"/>
        <a:ext cx="22361" cy="4476"/>
      </dsp:txXfrm>
    </dsp:sp>
    <dsp:sp modelId="{E0724B37-B34C-42F0-8740-1BB6637A3AD7}">
      <dsp:nvSpPr>
        <dsp:cNvPr id="0" name=""/>
        <dsp:cNvSpPr/>
      </dsp:nvSpPr>
      <dsp:spPr>
        <a:xfrm>
          <a:off x="6274" y="421817"/>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Develop validation project plan</a:t>
          </a:r>
        </a:p>
      </dsp:txBody>
      <dsp:txXfrm>
        <a:off x="6274" y="421817"/>
        <a:ext cx="1944458" cy="1166675"/>
      </dsp:txXfrm>
    </dsp:sp>
    <dsp:sp modelId="{E79F18B4-3E87-4B8E-9AEE-E83CD1C5D586}">
      <dsp:nvSpPr>
        <dsp:cNvPr id="0" name=""/>
        <dsp:cNvSpPr/>
      </dsp:nvSpPr>
      <dsp:spPr>
        <a:xfrm>
          <a:off x="4340617" y="959435"/>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4537749" y="1002917"/>
        <a:ext cx="22361" cy="4476"/>
      </dsp:txXfrm>
    </dsp:sp>
    <dsp:sp modelId="{DE7BC574-C30B-4E95-935D-BEB04123F2FD}">
      <dsp:nvSpPr>
        <dsp:cNvPr id="0" name=""/>
        <dsp:cNvSpPr/>
      </dsp:nvSpPr>
      <dsp:spPr>
        <a:xfrm>
          <a:off x="2397958" y="421817"/>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Define purpose/scope of method (performance criteria)</a:t>
          </a:r>
        </a:p>
      </dsp:txBody>
      <dsp:txXfrm>
        <a:off x="2397958" y="421817"/>
        <a:ext cx="1944458" cy="1166675"/>
      </dsp:txXfrm>
    </dsp:sp>
    <dsp:sp modelId="{0A6B744C-EFF4-4BC7-8475-99872958958C}">
      <dsp:nvSpPr>
        <dsp:cNvPr id="0" name=""/>
        <dsp:cNvSpPr/>
      </dsp:nvSpPr>
      <dsp:spPr>
        <a:xfrm>
          <a:off x="6732302" y="959435"/>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6929434" y="1002917"/>
        <a:ext cx="22361" cy="4476"/>
      </dsp:txXfrm>
    </dsp:sp>
    <dsp:sp modelId="{BD4A5008-475A-4EAE-9759-5A09505A542D}">
      <dsp:nvSpPr>
        <dsp:cNvPr id="0" name=""/>
        <dsp:cNvSpPr/>
      </dsp:nvSpPr>
      <dsp:spPr>
        <a:xfrm>
          <a:off x="4789643" y="421817"/>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Define and verify performance of equipment</a:t>
          </a:r>
        </a:p>
      </dsp:txBody>
      <dsp:txXfrm>
        <a:off x="4789643" y="421817"/>
        <a:ext cx="1944458" cy="1166675"/>
      </dsp:txXfrm>
    </dsp:sp>
    <dsp:sp modelId="{33B7FB1B-12AA-4FF1-95C8-5D69E713E637}">
      <dsp:nvSpPr>
        <dsp:cNvPr id="0" name=""/>
        <dsp:cNvSpPr/>
      </dsp:nvSpPr>
      <dsp:spPr>
        <a:xfrm>
          <a:off x="978503" y="1586693"/>
          <a:ext cx="7175053" cy="416625"/>
        </a:xfrm>
        <a:custGeom>
          <a:avLst/>
          <a:gdLst/>
          <a:ahLst/>
          <a:cxnLst/>
          <a:rect l="0" t="0" r="0" b="0"/>
          <a:pathLst>
            <a:path>
              <a:moveTo>
                <a:pt x="7175053" y="0"/>
              </a:moveTo>
              <a:lnTo>
                <a:pt x="7175053" y="225412"/>
              </a:lnTo>
              <a:lnTo>
                <a:pt x="0" y="225412"/>
              </a:lnTo>
              <a:lnTo>
                <a:pt x="0" y="416625"/>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4386306" y="1792767"/>
        <a:ext cx="359448" cy="4476"/>
      </dsp:txXfrm>
    </dsp:sp>
    <dsp:sp modelId="{52F3A6BA-5124-4F5B-88F6-6BE1FDE4E03E}">
      <dsp:nvSpPr>
        <dsp:cNvPr id="0" name=""/>
        <dsp:cNvSpPr/>
      </dsp:nvSpPr>
      <dsp:spPr>
        <a:xfrm>
          <a:off x="7181327" y="421817"/>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Qualify/validate materials (standards and materials)</a:t>
          </a:r>
        </a:p>
      </dsp:txBody>
      <dsp:txXfrm>
        <a:off x="7181327" y="421817"/>
        <a:ext cx="1944458" cy="1166675"/>
      </dsp:txXfrm>
    </dsp:sp>
    <dsp:sp modelId="{698A1196-04FD-40A7-B1E0-4AFB8220109D}">
      <dsp:nvSpPr>
        <dsp:cNvPr id="0" name=""/>
        <dsp:cNvSpPr/>
      </dsp:nvSpPr>
      <dsp:spPr>
        <a:xfrm>
          <a:off x="1948933" y="2573336"/>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2146065" y="2616818"/>
        <a:ext cx="22361" cy="4476"/>
      </dsp:txXfrm>
    </dsp:sp>
    <dsp:sp modelId="{AD0D8C6D-5840-4AC6-B6A4-8B7E0CB71608}">
      <dsp:nvSpPr>
        <dsp:cNvPr id="0" name=""/>
        <dsp:cNvSpPr/>
      </dsp:nvSpPr>
      <dsp:spPr>
        <a:xfrm>
          <a:off x="6274" y="2035718"/>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Adequate and appropriate training for all personnel</a:t>
          </a:r>
        </a:p>
      </dsp:txBody>
      <dsp:txXfrm>
        <a:off x="6274" y="2035718"/>
        <a:ext cx="1944458" cy="1166675"/>
      </dsp:txXfrm>
    </dsp:sp>
    <dsp:sp modelId="{1A0BD8D6-DCC6-48A2-A64E-0579B87DE3DA}">
      <dsp:nvSpPr>
        <dsp:cNvPr id="0" name=""/>
        <dsp:cNvSpPr/>
      </dsp:nvSpPr>
      <dsp:spPr>
        <a:xfrm>
          <a:off x="4340617" y="2573336"/>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4537749" y="2616818"/>
        <a:ext cx="22361" cy="4476"/>
      </dsp:txXfrm>
    </dsp:sp>
    <dsp:sp modelId="{3E16F3FC-F1EF-4EFC-951D-B2E85B0F7D8E}">
      <dsp:nvSpPr>
        <dsp:cNvPr id="0" name=""/>
        <dsp:cNvSpPr/>
      </dsp:nvSpPr>
      <dsp:spPr>
        <a:xfrm>
          <a:off x="2397958" y="2035718"/>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Perform validation experiments</a:t>
          </a:r>
        </a:p>
      </dsp:txBody>
      <dsp:txXfrm>
        <a:off x="2397958" y="2035718"/>
        <a:ext cx="1944458" cy="1166675"/>
      </dsp:txXfrm>
    </dsp:sp>
    <dsp:sp modelId="{12FEF2D1-9938-43A6-9D28-BB4B376BAE34}">
      <dsp:nvSpPr>
        <dsp:cNvPr id="0" name=""/>
        <dsp:cNvSpPr/>
      </dsp:nvSpPr>
      <dsp:spPr>
        <a:xfrm>
          <a:off x="6732302" y="2573336"/>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6929434" y="2616818"/>
        <a:ext cx="22361" cy="4476"/>
      </dsp:txXfrm>
    </dsp:sp>
    <dsp:sp modelId="{D73E2538-D703-4904-9B37-B3270289360E}">
      <dsp:nvSpPr>
        <dsp:cNvPr id="0" name=""/>
        <dsp:cNvSpPr/>
      </dsp:nvSpPr>
      <dsp:spPr>
        <a:xfrm>
          <a:off x="4789643" y="2035718"/>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Develop SOPs for executing the method in routine</a:t>
          </a:r>
        </a:p>
      </dsp:txBody>
      <dsp:txXfrm>
        <a:off x="4789643" y="2035718"/>
        <a:ext cx="1944458" cy="1166675"/>
      </dsp:txXfrm>
    </dsp:sp>
    <dsp:sp modelId="{7AF137DB-F6CD-4CB1-941A-AAD6E88D1941}">
      <dsp:nvSpPr>
        <dsp:cNvPr id="0" name=""/>
        <dsp:cNvSpPr/>
      </dsp:nvSpPr>
      <dsp:spPr>
        <a:xfrm>
          <a:off x="978503" y="3200594"/>
          <a:ext cx="7175053" cy="416625"/>
        </a:xfrm>
        <a:custGeom>
          <a:avLst/>
          <a:gdLst/>
          <a:ahLst/>
          <a:cxnLst/>
          <a:rect l="0" t="0" r="0" b="0"/>
          <a:pathLst>
            <a:path>
              <a:moveTo>
                <a:pt x="7175053" y="0"/>
              </a:moveTo>
              <a:lnTo>
                <a:pt x="7175053" y="225412"/>
              </a:lnTo>
              <a:lnTo>
                <a:pt x="0" y="225412"/>
              </a:lnTo>
              <a:lnTo>
                <a:pt x="0" y="416625"/>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4386306" y="3406668"/>
        <a:ext cx="359448" cy="4476"/>
      </dsp:txXfrm>
    </dsp:sp>
    <dsp:sp modelId="{45717CF4-E7D6-4A86-A5B3-D49BEF70EE2F}">
      <dsp:nvSpPr>
        <dsp:cNvPr id="0" name=""/>
        <dsp:cNvSpPr/>
      </dsp:nvSpPr>
      <dsp:spPr>
        <a:xfrm>
          <a:off x="7181327" y="2035718"/>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a:latin typeface="Trebuchet MS" panose="020B0603020202020204" pitchFamily="34" charset="0"/>
            </a:rPr>
            <a:t>Define type and frequency of system suitability tests and quality control plan</a:t>
          </a:r>
        </a:p>
      </dsp:txBody>
      <dsp:txXfrm>
        <a:off x="7181327" y="2035718"/>
        <a:ext cx="1944458" cy="1166675"/>
      </dsp:txXfrm>
    </dsp:sp>
    <dsp:sp modelId="{40DB92EC-25E4-4EE9-AA4C-45409538A90D}">
      <dsp:nvSpPr>
        <dsp:cNvPr id="0" name=""/>
        <dsp:cNvSpPr/>
      </dsp:nvSpPr>
      <dsp:spPr>
        <a:xfrm>
          <a:off x="1948933" y="4187237"/>
          <a:ext cx="416625" cy="91440"/>
        </a:xfrm>
        <a:custGeom>
          <a:avLst/>
          <a:gdLst/>
          <a:ahLst/>
          <a:cxnLst/>
          <a:rect l="0" t="0" r="0" b="0"/>
          <a:pathLst>
            <a:path>
              <a:moveTo>
                <a:pt x="0" y="45720"/>
              </a:moveTo>
              <a:lnTo>
                <a:pt x="416625" y="45720"/>
              </a:lnTo>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cap="small" baseline="0">
            <a:latin typeface="Trebuchet MS" panose="020B0603020202020204" pitchFamily="34" charset="0"/>
          </a:endParaRPr>
        </a:p>
      </dsp:txBody>
      <dsp:txXfrm>
        <a:off x="2146065" y="4230719"/>
        <a:ext cx="22361" cy="4476"/>
      </dsp:txXfrm>
    </dsp:sp>
    <dsp:sp modelId="{B4981714-0667-4671-AE9B-1D500CCD05E5}">
      <dsp:nvSpPr>
        <dsp:cNvPr id="0" name=""/>
        <dsp:cNvSpPr/>
      </dsp:nvSpPr>
      <dsp:spPr>
        <a:xfrm>
          <a:off x="6274" y="3649619"/>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dirty="0">
              <a:latin typeface="Trebuchet MS" panose="020B0603020202020204" pitchFamily="34" charset="0"/>
            </a:rPr>
            <a:t>Define quality controls</a:t>
          </a:r>
        </a:p>
      </dsp:txBody>
      <dsp:txXfrm>
        <a:off x="6274" y="3649619"/>
        <a:ext cx="1944458" cy="1166675"/>
      </dsp:txXfrm>
    </dsp:sp>
    <dsp:sp modelId="{685F4B06-AA1C-407B-B2B8-F589E667ECBF}">
      <dsp:nvSpPr>
        <dsp:cNvPr id="0" name=""/>
        <dsp:cNvSpPr/>
      </dsp:nvSpPr>
      <dsp:spPr>
        <a:xfrm>
          <a:off x="2397958" y="3649619"/>
          <a:ext cx="1944458" cy="116667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cap="small" baseline="0" dirty="0">
              <a:latin typeface="Trebuchet MS" panose="020B0603020202020204" pitchFamily="34" charset="0"/>
            </a:rPr>
            <a:t>Document validation experiments and results</a:t>
          </a:r>
        </a:p>
      </dsp:txBody>
      <dsp:txXfrm>
        <a:off x="2397958" y="3649619"/>
        <a:ext cx="1944458" cy="11666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F134-941B-40F5-8E7C-7684046BD0FB}">
      <dsp:nvSpPr>
        <dsp:cNvPr id="0" name=""/>
        <dsp:cNvSpPr/>
      </dsp:nvSpPr>
      <dsp:spPr>
        <a:xfrm>
          <a:off x="0" y="0"/>
          <a:ext cx="685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64C95-99C5-45BC-B249-FD638DCFB848}">
      <dsp:nvSpPr>
        <dsp:cNvPr id="0" name=""/>
        <dsp:cNvSpPr/>
      </dsp:nvSpPr>
      <dsp:spPr>
        <a:xfrm>
          <a:off x="0" y="0"/>
          <a:ext cx="2448669" cy="421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500" baseline="0" dirty="0">
              <a:solidFill>
                <a:srgbClr val="EE7D11"/>
              </a:solidFill>
              <a:latin typeface="Trebuchet MS" panose="020B0603020202020204" pitchFamily="34" charset="0"/>
              <a:ea typeface="+mj-lt"/>
              <a:cs typeface="+mj-lt"/>
            </a:rPr>
            <a:t>BLANKS</a:t>
          </a:r>
        </a:p>
        <a:p>
          <a:pPr marL="0" lvl="0" indent="0" algn="l" defTabSz="889000">
            <a:lnSpc>
              <a:spcPct val="90000"/>
            </a:lnSpc>
            <a:spcBef>
              <a:spcPct val="0"/>
            </a:spcBef>
            <a:spcAft>
              <a:spcPct val="35000"/>
            </a:spcAft>
            <a:buNone/>
          </a:pPr>
          <a:endParaRPr lang="en-US" sz="2000" kern="1200" spc="500" baseline="0" dirty="0">
            <a:solidFill>
              <a:srgbClr val="EE7D11"/>
            </a:solidFill>
            <a:latin typeface="Trebuchet MS" panose="020B0603020202020204" pitchFamily="34" charset="0"/>
            <a:ea typeface="+mj-lt"/>
            <a:cs typeface="+mj-lt"/>
          </a:endParaRPr>
        </a:p>
      </dsp:txBody>
      <dsp:txXfrm>
        <a:off x="0" y="0"/>
        <a:ext cx="2448669" cy="4214813"/>
      </dsp:txXfrm>
    </dsp:sp>
    <dsp:sp modelId="{AB3CFD51-D96F-4E05-B630-DAF84DE5F73E}">
      <dsp:nvSpPr>
        <dsp:cNvPr id="0" name=""/>
        <dsp:cNvSpPr/>
      </dsp:nvSpPr>
      <dsp:spPr>
        <a:xfrm>
          <a:off x="2531247" y="97961"/>
          <a:ext cx="4321544"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Reagent Blanks</a:t>
          </a:r>
        </a:p>
      </dsp:txBody>
      <dsp:txXfrm>
        <a:off x="2531247" y="97961"/>
        <a:ext cx="4321544" cy="1959229"/>
      </dsp:txXfrm>
    </dsp:sp>
    <dsp:sp modelId="{DB8369AE-14AF-47DA-8C12-8FAC2B01854A}">
      <dsp:nvSpPr>
        <dsp:cNvPr id="0" name=""/>
        <dsp:cNvSpPr/>
      </dsp:nvSpPr>
      <dsp:spPr>
        <a:xfrm>
          <a:off x="2448669" y="2057190"/>
          <a:ext cx="44041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24150-0B84-4477-A139-AEC11FE9F7A4}">
      <dsp:nvSpPr>
        <dsp:cNvPr id="0" name=""/>
        <dsp:cNvSpPr/>
      </dsp:nvSpPr>
      <dsp:spPr>
        <a:xfrm>
          <a:off x="2531247" y="2155152"/>
          <a:ext cx="4321544"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Sample or Matrix Blanks</a:t>
          </a:r>
        </a:p>
      </dsp:txBody>
      <dsp:txXfrm>
        <a:off x="2531247" y="2155152"/>
        <a:ext cx="4321544" cy="1959229"/>
      </dsp:txXfrm>
    </dsp:sp>
    <dsp:sp modelId="{DAB4EE2C-8401-4788-9FD5-015AAB880DC9}">
      <dsp:nvSpPr>
        <dsp:cNvPr id="0" name=""/>
        <dsp:cNvSpPr/>
      </dsp:nvSpPr>
      <dsp:spPr>
        <a:xfrm>
          <a:off x="2448669" y="4114381"/>
          <a:ext cx="44041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F134-941B-40F5-8E7C-7684046BD0FB}">
      <dsp:nvSpPr>
        <dsp:cNvPr id="0" name=""/>
        <dsp:cNvSpPr/>
      </dsp:nvSpPr>
      <dsp:spPr>
        <a:xfrm>
          <a:off x="0" y="0"/>
          <a:ext cx="685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64C95-99C5-45BC-B249-FD638DCFB848}">
      <dsp:nvSpPr>
        <dsp:cNvPr id="0" name=""/>
        <dsp:cNvSpPr/>
      </dsp:nvSpPr>
      <dsp:spPr>
        <a:xfrm>
          <a:off x="0" y="0"/>
          <a:ext cx="2114204" cy="421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500" baseline="0" dirty="0">
              <a:solidFill>
                <a:srgbClr val="EE7D11"/>
              </a:solidFill>
              <a:latin typeface="Trebuchet MS" panose="020B0603020202020204" pitchFamily="34" charset="0"/>
              <a:ea typeface="+mj-lt"/>
              <a:cs typeface="+mj-lt"/>
            </a:rPr>
            <a:t>REFERENCE SAMPLES</a:t>
          </a:r>
        </a:p>
      </dsp:txBody>
      <dsp:txXfrm>
        <a:off x="0" y="0"/>
        <a:ext cx="2114204" cy="4214813"/>
      </dsp:txXfrm>
    </dsp:sp>
    <dsp:sp modelId="{AB3CFD51-D96F-4E05-B630-DAF84DE5F73E}">
      <dsp:nvSpPr>
        <dsp:cNvPr id="0" name=""/>
        <dsp:cNvSpPr/>
      </dsp:nvSpPr>
      <dsp:spPr>
        <a:xfrm>
          <a:off x="2203009" y="97961"/>
          <a:ext cx="4647500"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Certified Reference Material (CRM)</a:t>
          </a:r>
        </a:p>
      </dsp:txBody>
      <dsp:txXfrm>
        <a:off x="2203009" y="97961"/>
        <a:ext cx="4647500" cy="1959229"/>
      </dsp:txXfrm>
    </dsp:sp>
    <dsp:sp modelId="{DB8369AE-14AF-47DA-8C12-8FAC2B01854A}">
      <dsp:nvSpPr>
        <dsp:cNvPr id="0" name=""/>
        <dsp:cNvSpPr/>
      </dsp:nvSpPr>
      <dsp:spPr>
        <a:xfrm>
          <a:off x="2114204" y="2057190"/>
          <a:ext cx="47363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24150-0B84-4477-A139-AEC11FE9F7A4}">
      <dsp:nvSpPr>
        <dsp:cNvPr id="0" name=""/>
        <dsp:cNvSpPr/>
      </dsp:nvSpPr>
      <dsp:spPr>
        <a:xfrm>
          <a:off x="2203009" y="2155152"/>
          <a:ext cx="4647500"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Laboratory Control Sample (LCS)</a:t>
          </a:r>
        </a:p>
      </dsp:txBody>
      <dsp:txXfrm>
        <a:off x="2203009" y="2155152"/>
        <a:ext cx="4647500" cy="1959229"/>
      </dsp:txXfrm>
    </dsp:sp>
    <dsp:sp modelId="{DAB4EE2C-8401-4788-9FD5-015AAB880DC9}">
      <dsp:nvSpPr>
        <dsp:cNvPr id="0" name=""/>
        <dsp:cNvSpPr/>
      </dsp:nvSpPr>
      <dsp:spPr>
        <a:xfrm>
          <a:off x="2114204" y="4114381"/>
          <a:ext cx="47363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F134-941B-40F5-8E7C-7684046BD0FB}">
      <dsp:nvSpPr>
        <dsp:cNvPr id="0" name=""/>
        <dsp:cNvSpPr/>
      </dsp:nvSpPr>
      <dsp:spPr>
        <a:xfrm>
          <a:off x="0" y="0"/>
          <a:ext cx="68579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64C95-99C5-45BC-B249-FD638DCFB848}">
      <dsp:nvSpPr>
        <dsp:cNvPr id="0" name=""/>
        <dsp:cNvSpPr/>
      </dsp:nvSpPr>
      <dsp:spPr>
        <a:xfrm>
          <a:off x="0" y="0"/>
          <a:ext cx="2137121" cy="421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500" baseline="0" dirty="0">
              <a:solidFill>
                <a:srgbClr val="EE7D11"/>
              </a:solidFill>
              <a:latin typeface="Trebuchet MS" panose="020B0603020202020204" pitchFamily="34" charset="0"/>
              <a:ea typeface="+mj-lt"/>
              <a:cs typeface="+mj-lt"/>
            </a:rPr>
            <a:t>FORTIFIED SAMPLES</a:t>
          </a:r>
        </a:p>
      </dsp:txBody>
      <dsp:txXfrm>
        <a:off x="0" y="0"/>
        <a:ext cx="2137121" cy="4214813"/>
      </dsp:txXfrm>
    </dsp:sp>
    <dsp:sp modelId="{AB3CFD51-D96F-4E05-B630-DAF84DE5F73E}">
      <dsp:nvSpPr>
        <dsp:cNvPr id="0" name=""/>
        <dsp:cNvSpPr/>
      </dsp:nvSpPr>
      <dsp:spPr>
        <a:xfrm>
          <a:off x="2225525" y="97961"/>
          <a:ext cx="4599449"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Spiked Blanks</a:t>
          </a:r>
        </a:p>
      </dsp:txBody>
      <dsp:txXfrm>
        <a:off x="2225525" y="97961"/>
        <a:ext cx="4599449" cy="1959229"/>
      </dsp:txXfrm>
    </dsp:sp>
    <dsp:sp modelId="{DB8369AE-14AF-47DA-8C12-8FAC2B01854A}">
      <dsp:nvSpPr>
        <dsp:cNvPr id="0" name=""/>
        <dsp:cNvSpPr/>
      </dsp:nvSpPr>
      <dsp:spPr>
        <a:xfrm>
          <a:off x="2137121" y="2057190"/>
          <a:ext cx="4714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24150-0B84-4477-A139-AEC11FE9F7A4}">
      <dsp:nvSpPr>
        <dsp:cNvPr id="0" name=""/>
        <dsp:cNvSpPr/>
      </dsp:nvSpPr>
      <dsp:spPr>
        <a:xfrm>
          <a:off x="2225525" y="2155152"/>
          <a:ext cx="4599449"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Standard Addition</a:t>
          </a:r>
        </a:p>
      </dsp:txBody>
      <dsp:txXfrm>
        <a:off x="2225525" y="2155152"/>
        <a:ext cx="4599449" cy="1959229"/>
      </dsp:txXfrm>
    </dsp:sp>
    <dsp:sp modelId="{DAB4EE2C-8401-4788-9FD5-015AAB880DC9}">
      <dsp:nvSpPr>
        <dsp:cNvPr id="0" name=""/>
        <dsp:cNvSpPr/>
      </dsp:nvSpPr>
      <dsp:spPr>
        <a:xfrm>
          <a:off x="2137121" y="4114381"/>
          <a:ext cx="4714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F134-941B-40F5-8E7C-7684046BD0FB}">
      <dsp:nvSpPr>
        <dsp:cNvPr id="0" name=""/>
        <dsp:cNvSpPr/>
      </dsp:nvSpPr>
      <dsp:spPr>
        <a:xfrm>
          <a:off x="0" y="0"/>
          <a:ext cx="685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64C95-99C5-45BC-B249-FD638DCFB848}">
      <dsp:nvSpPr>
        <dsp:cNvPr id="0" name=""/>
        <dsp:cNvSpPr/>
      </dsp:nvSpPr>
      <dsp:spPr>
        <a:xfrm>
          <a:off x="0" y="0"/>
          <a:ext cx="2041729" cy="421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500" baseline="0" dirty="0">
              <a:solidFill>
                <a:srgbClr val="EE7D11"/>
              </a:solidFill>
              <a:latin typeface="Trebuchet MS" panose="020B0603020202020204" pitchFamily="34" charset="0"/>
              <a:ea typeface="+mj-lt"/>
              <a:cs typeface="+mj-lt"/>
            </a:rPr>
            <a:t>INCURRED SAMPLES</a:t>
          </a:r>
        </a:p>
      </dsp:txBody>
      <dsp:txXfrm>
        <a:off x="0" y="0"/>
        <a:ext cx="2041729" cy="4214813"/>
      </dsp:txXfrm>
    </dsp:sp>
    <dsp:sp modelId="{AB3CFD51-D96F-4E05-B630-DAF84DE5F73E}">
      <dsp:nvSpPr>
        <dsp:cNvPr id="0" name=""/>
        <dsp:cNvSpPr/>
      </dsp:nvSpPr>
      <dsp:spPr>
        <a:xfrm>
          <a:off x="2131942" y="97961"/>
          <a:ext cx="4721103"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Contaminants</a:t>
          </a:r>
        </a:p>
      </dsp:txBody>
      <dsp:txXfrm>
        <a:off x="2131942" y="97961"/>
        <a:ext cx="4721103" cy="1959229"/>
      </dsp:txXfrm>
    </dsp:sp>
    <dsp:sp modelId="{DB8369AE-14AF-47DA-8C12-8FAC2B01854A}">
      <dsp:nvSpPr>
        <dsp:cNvPr id="0" name=""/>
        <dsp:cNvSpPr/>
      </dsp:nvSpPr>
      <dsp:spPr>
        <a:xfrm>
          <a:off x="2041729" y="2057190"/>
          <a:ext cx="48113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24150-0B84-4477-A139-AEC11FE9F7A4}">
      <dsp:nvSpPr>
        <dsp:cNvPr id="0" name=""/>
        <dsp:cNvSpPr/>
      </dsp:nvSpPr>
      <dsp:spPr>
        <a:xfrm>
          <a:off x="2131942" y="2155152"/>
          <a:ext cx="4721103"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Active Ingredient</a:t>
          </a:r>
        </a:p>
      </dsp:txBody>
      <dsp:txXfrm>
        <a:off x="2131942" y="2155152"/>
        <a:ext cx="4721103" cy="1959229"/>
      </dsp:txXfrm>
    </dsp:sp>
    <dsp:sp modelId="{DAB4EE2C-8401-4788-9FD5-015AAB880DC9}">
      <dsp:nvSpPr>
        <dsp:cNvPr id="0" name=""/>
        <dsp:cNvSpPr/>
      </dsp:nvSpPr>
      <dsp:spPr>
        <a:xfrm>
          <a:off x="2041729" y="4114381"/>
          <a:ext cx="481131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F134-941B-40F5-8E7C-7684046BD0FB}">
      <dsp:nvSpPr>
        <dsp:cNvPr id="0" name=""/>
        <dsp:cNvSpPr/>
      </dsp:nvSpPr>
      <dsp:spPr>
        <a:xfrm>
          <a:off x="0" y="0"/>
          <a:ext cx="685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64C95-99C5-45BC-B249-FD638DCFB848}">
      <dsp:nvSpPr>
        <dsp:cNvPr id="0" name=""/>
        <dsp:cNvSpPr/>
      </dsp:nvSpPr>
      <dsp:spPr>
        <a:xfrm>
          <a:off x="0" y="0"/>
          <a:ext cx="2249603" cy="421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spc="500" baseline="0" dirty="0">
              <a:solidFill>
                <a:srgbClr val="EE7D11"/>
              </a:solidFill>
              <a:latin typeface="Trebuchet MS" panose="020B0603020202020204" pitchFamily="34" charset="0"/>
              <a:ea typeface="+mj-lt"/>
              <a:cs typeface="+mj-lt"/>
            </a:rPr>
            <a:t>REFERENCE STANDARDS</a:t>
          </a:r>
        </a:p>
      </dsp:txBody>
      <dsp:txXfrm>
        <a:off x="0" y="0"/>
        <a:ext cx="2249603" cy="4214813"/>
      </dsp:txXfrm>
    </dsp:sp>
    <dsp:sp modelId="{AB3CFD51-D96F-4E05-B630-DAF84DE5F73E}">
      <dsp:nvSpPr>
        <dsp:cNvPr id="0" name=""/>
        <dsp:cNvSpPr/>
      </dsp:nvSpPr>
      <dsp:spPr>
        <a:xfrm>
          <a:off x="2335998" y="97961"/>
          <a:ext cx="4521324"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Reference Material</a:t>
          </a:r>
        </a:p>
      </dsp:txBody>
      <dsp:txXfrm>
        <a:off x="2335998" y="97961"/>
        <a:ext cx="4521324" cy="1959229"/>
      </dsp:txXfrm>
    </dsp:sp>
    <dsp:sp modelId="{DB8369AE-14AF-47DA-8C12-8FAC2B01854A}">
      <dsp:nvSpPr>
        <dsp:cNvPr id="0" name=""/>
        <dsp:cNvSpPr/>
      </dsp:nvSpPr>
      <dsp:spPr>
        <a:xfrm>
          <a:off x="2249603" y="2057190"/>
          <a:ext cx="46077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24150-0B84-4477-A139-AEC11FE9F7A4}">
      <dsp:nvSpPr>
        <dsp:cNvPr id="0" name=""/>
        <dsp:cNvSpPr/>
      </dsp:nvSpPr>
      <dsp:spPr>
        <a:xfrm>
          <a:off x="2335998" y="2155152"/>
          <a:ext cx="4521324" cy="195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cap="small" baseline="0" dirty="0">
              <a:latin typeface="Trebuchet MS" panose="020B0603020202020204" pitchFamily="34" charset="0"/>
            </a:rPr>
            <a:t>Certified Reference Standard</a:t>
          </a:r>
        </a:p>
      </dsp:txBody>
      <dsp:txXfrm>
        <a:off x="2335998" y="2155152"/>
        <a:ext cx="4521324" cy="1959229"/>
      </dsp:txXfrm>
    </dsp:sp>
    <dsp:sp modelId="{DAB4EE2C-8401-4788-9FD5-015AAB880DC9}">
      <dsp:nvSpPr>
        <dsp:cNvPr id="0" name=""/>
        <dsp:cNvSpPr/>
      </dsp:nvSpPr>
      <dsp:spPr>
        <a:xfrm>
          <a:off x="2249603" y="4114381"/>
          <a:ext cx="46077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20BCB-58F4-4000-8F05-67EB4FA2C6B6}">
      <dsp:nvSpPr>
        <dsp:cNvPr id="0" name=""/>
        <dsp:cNvSpPr/>
      </dsp:nvSpPr>
      <dsp:spPr>
        <a:xfrm>
          <a:off x="0" y="266543"/>
          <a:ext cx="4438645" cy="13689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Trebuchet MS" panose="020B0603020202020204" pitchFamily="34" charset="0"/>
            </a:rPr>
            <a:t>Statistical methods are utilized for summarizing data appropriately for making objective judgements </a:t>
          </a:r>
        </a:p>
      </dsp:txBody>
      <dsp:txXfrm>
        <a:off x="66824" y="333367"/>
        <a:ext cx="4304997" cy="1235252"/>
      </dsp:txXfrm>
    </dsp:sp>
    <dsp:sp modelId="{9FD38B0D-BC53-46C6-823C-46570CC8C082}">
      <dsp:nvSpPr>
        <dsp:cNvPr id="0" name=""/>
        <dsp:cNvSpPr/>
      </dsp:nvSpPr>
      <dsp:spPr>
        <a:xfrm>
          <a:off x="0" y="1822643"/>
          <a:ext cx="4438645" cy="13689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Trebuchet MS" panose="020B0603020202020204" pitchFamily="34" charset="0"/>
            </a:rPr>
            <a:t>Statistical methods are used for the evaluation of precision, accuracy, LOD, LOQ, bias and measurement uncertainty.</a:t>
          </a:r>
        </a:p>
      </dsp:txBody>
      <dsp:txXfrm>
        <a:off x="66824" y="1889467"/>
        <a:ext cx="4304997"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3B3F8-6BC6-4FBA-9EE0-A92E1A7D8122}">
      <dsp:nvSpPr>
        <dsp:cNvPr id="0" name=""/>
        <dsp:cNvSpPr/>
      </dsp:nvSpPr>
      <dsp:spPr>
        <a:xfrm>
          <a:off x="2343097" y="3033403"/>
          <a:ext cx="2153067" cy="1848159"/>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rebuchet MS" panose="020B0603020202020204" pitchFamily="34" charset="0"/>
            </a:rPr>
            <a:t>USP</a:t>
          </a:r>
        </a:p>
      </dsp:txBody>
      <dsp:txXfrm>
        <a:off x="2676532" y="3319619"/>
        <a:ext cx="1486197" cy="1275727"/>
      </dsp:txXfrm>
    </dsp:sp>
    <dsp:sp modelId="{455EED21-F7CD-4C62-81A4-0E3B99962DEF}">
      <dsp:nvSpPr>
        <dsp:cNvPr id="0" name=""/>
        <dsp:cNvSpPr/>
      </dsp:nvSpPr>
      <dsp:spPr>
        <a:xfrm>
          <a:off x="2410439" y="3850088"/>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EDD7D21-805A-45A4-A458-271CF5CE2661}">
      <dsp:nvSpPr>
        <dsp:cNvPr id="0" name=""/>
        <dsp:cNvSpPr/>
      </dsp:nvSpPr>
      <dsp:spPr>
        <a:xfrm>
          <a:off x="515361" y="2028777"/>
          <a:ext cx="2153067" cy="184815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005A56D-268C-46D6-B75D-31F5E9173896}">
      <dsp:nvSpPr>
        <dsp:cNvPr id="0" name=""/>
        <dsp:cNvSpPr/>
      </dsp:nvSpPr>
      <dsp:spPr>
        <a:xfrm>
          <a:off x="1973187" y="3620655"/>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19FDB51-4CA8-40D8-9EAF-93E0062FF24A}">
      <dsp:nvSpPr>
        <dsp:cNvPr id="0" name=""/>
        <dsp:cNvSpPr/>
      </dsp:nvSpPr>
      <dsp:spPr>
        <a:xfrm>
          <a:off x="4168936" y="2014621"/>
          <a:ext cx="2153067" cy="1848159"/>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rebuchet MS" panose="020B0603020202020204" pitchFamily="34" charset="0"/>
            </a:rPr>
            <a:t>OECD</a:t>
          </a:r>
        </a:p>
      </dsp:txBody>
      <dsp:txXfrm>
        <a:off x="4502371" y="2300837"/>
        <a:ext cx="1486197" cy="1275727"/>
      </dsp:txXfrm>
    </dsp:sp>
    <dsp:sp modelId="{335A6757-E6EB-4A18-B8E4-5C2456BAE553}">
      <dsp:nvSpPr>
        <dsp:cNvPr id="0" name=""/>
        <dsp:cNvSpPr/>
      </dsp:nvSpPr>
      <dsp:spPr>
        <a:xfrm>
          <a:off x="5643834" y="3604546"/>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4F20AB1-6976-44EA-8627-A206D40D1B11}">
      <dsp:nvSpPr>
        <dsp:cNvPr id="0" name=""/>
        <dsp:cNvSpPr/>
      </dsp:nvSpPr>
      <dsp:spPr>
        <a:xfrm>
          <a:off x="6004259" y="3030474"/>
          <a:ext cx="2153067" cy="1848159"/>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08AB003-9455-4A23-9003-0E717E406101}">
      <dsp:nvSpPr>
        <dsp:cNvPr id="0" name=""/>
        <dsp:cNvSpPr/>
      </dsp:nvSpPr>
      <dsp:spPr>
        <a:xfrm>
          <a:off x="6053581" y="3858387"/>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D5560AA-3187-4C29-89E2-E459CDE1E0D9}">
      <dsp:nvSpPr>
        <dsp:cNvPr id="0" name=""/>
        <dsp:cNvSpPr/>
      </dsp:nvSpPr>
      <dsp:spPr>
        <a:xfrm>
          <a:off x="2343097" y="1018782"/>
          <a:ext cx="2153067" cy="1848159"/>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rebuchet MS" panose="020B0603020202020204" pitchFamily="34" charset="0"/>
            </a:rPr>
            <a:t>US FDA</a:t>
          </a:r>
        </a:p>
      </dsp:txBody>
      <dsp:txXfrm>
        <a:off x="2676532" y="1304998"/>
        <a:ext cx="1486197" cy="1275727"/>
      </dsp:txXfrm>
    </dsp:sp>
    <dsp:sp modelId="{C67D1057-316A-444B-AA89-76A68EBDF2E8}">
      <dsp:nvSpPr>
        <dsp:cNvPr id="0" name=""/>
        <dsp:cNvSpPr/>
      </dsp:nvSpPr>
      <dsp:spPr>
        <a:xfrm>
          <a:off x="3808510" y="1056858"/>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763AA3D-5C4C-4034-A44C-8403E82CE984}">
      <dsp:nvSpPr>
        <dsp:cNvPr id="0" name=""/>
        <dsp:cNvSpPr/>
      </dsp:nvSpPr>
      <dsp:spPr>
        <a:xfrm>
          <a:off x="4168936" y="0"/>
          <a:ext cx="2153067" cy="184815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44BD951-DC50-4819-87C0-CF16F18AB46D}">
      <dsp:nvSpPr>
        <dsp:cNvPr id="0" name=""/>
        <dsp:cNvSpPr/>
      </dsp:nvSpPr>
      <dsp:spPr>
        <a:xfrm>
          <a:off x="4218257" y="819126"/>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CAF4A7B-9FBE-4268-A93B-3465B1D639D1}">
      <dsp:nvSpPr>
        <dsp:cNvPr id="0" name=""/>
        <dsp:cNvSpPr/>
      </dsp:nvSpPr>
      <dsp:spPr>
        <a:xfrm>
          <a:off x="6004259" y="1015853"/>
          <a:ext cx="2153067" cy="1848159"/>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rebuchet MS" panose="020B0603020202020204" pitchFamily="34" charset="0"/>
            </a:rPr>
            <a:t>ISO</a:t>
          </a:r>
        </a:p>
      </dsp:txBody>
      <dsp:txXfrm>
        <a:off x="6337694" y="1302069"/>
        <a:ext cx="1486197" cy="1275727"/>
      </dsp:txXfrm>
    </dsp:sp>
    <dsp:sp modelId="{07D95C70-86AF-4702-B5D5-61CC945AF671}">
      <dsp:nvSpPr>
        <dsp:cNvPr id="0" name=""/>
        <dsp:cNvSpPr/>
      </dsp:nvSpPr>
      <dsp:spPr>
        <a:xfrm>
          <a:off x="7855707" y="1831562"/>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F14CE21-B635-4FC4-BD48-74C747F4A2E8}">
      <dsp:nvSpPr>
        <dsp:cNvPr id="0" name=""/>
        <dsp:cNvSpPr/>
      </dsp:nvSpPr>
      <dsp:spPr>
        <a:xfrm>
          <a:off x="7847171" y="2031706"/>
          <a:ext cx="2153067" cy="184815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E52FF70-3F5E-4FC2-A11B-D6EBE106335C}">
      <dsp:nvSpPr>
        <dsp:cNvPr id="0" name=""/>
        <dsp:cNvSpPr/>
      </dsp:nvSpPr>
      <dsp:spPr>
        <a:xfrm>
          <a:off x="8281578" y="2064412"/>
          <a:ext cx="251349" cy="216741"/>
        </a:xfrm>
        <a:prstGeom prst="hexagon">
          <a:avLst>
            <a:gd name="adj" fmla="val 25000"/>
            <a:gd name="vf" fmla="val 115470"/>
          </a:avLst>
        </a:prstGeom>
        <a:noFill/>
        <a:ln w="6350" cap="flat" cmpd="sng" algn="ctr">
          <a:no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24A53-8E15-48CC-AB91-83D019C83EDB}">
      <dsp:nvSpPr>
        <dsp:cNvPr id="0" name=""/>
        <dsp:cNvSpPr/>
      </dsp:nvSpPr>
      <dsp:spPr>
        <a:xfrm>
          <a:off x="0" y="15396"/>
          <a:ext cx="6565007" cy="108576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dirty="0">
              <a:latin typeface="Trebuchet MS" panose="020B0603020202020204" pitchFamily="34" charset="0"/>
            </a:rPr>
            <a:t>The bias can be expressed in absolute terms, as shown in Equation 1, or</a:t>
          </a:r>
          <a:endParaRPr lang="en-US" sz="2000" kern="1200" dirty="0">
            <a:latin typeface="Trebuchet MS" panose="020B0603020202020204" pitchFamily="34" charset="0"/>
          </a:endParaRPr>
        </a:p>
      </dsp:txBody>
      <dsp:txXfrm>
        <a:off x="53002" y="68398"/>
        <a:ext cx="6459003" cy="979756"/>
      </dsp:txXfrm>
    </dsp:sp>
    <dsp:sp modelId="{3D2CABB7-E959-4144-BCDB-FCBFCE4FEE90}">
      <dsp:nvSpPr>
        <dsp:cNvPr id="0" name=""/>
        <dsp:cNvSpPr/>
      </dsp:nvSpPr>
      <dsp:spPr>
        <a:xfrm>
          <a:off x="0" y="1268196"/>
          <a:ext cx="6565007" cy="1085760"/>
        </a:xfrm>
        <a:prstGeom prst="roundRect">
          <a:avLst/>
        </a:prstGeom>
        <a:gradFill rotWithShape="0">
          <a:gsLst>
            <a:gs pos="0">
              <a:schemeClr val="accent1">
                <a:shade val="80000"/>
                <a:hueOff val="410606"/>
                <a:satOff val="-41267"/>
                <a:lumOff val="20704"/>
                <a:alphaOff val="0"/>
                <a:satMod val="103000"/>
                <a:lumMod val="102000"/>
                <a:tint val="94000"/>
              </a:schemeClr>
            </a:gs>
            <a:gs pos="50000">
              <a:schemeClr val="accent1">
                <a:shade val="80000"/>
                <a:hueOff val="410606"/>
                <a:satOff val="-41267"/>
                <a:lumOff val="20704"/>
                <a:alphaOff val="0"/>
                <a:satMod val="110000"/>
                <a:lumMod val="100000"/>
                <a:shade val="100000"/>
              </a:schemeClr>
            </a:gs>
            <a:gs pos="100000">
              <a:schemeClr val="accent1">
                <a:shade val="80000"/>
                <a:hueOff val="410606"/>
                <a:satOff val="-41267"/>
                <a:lumOff val="207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a:latin typeface="Trebuchet MS" panose="020B0603020202020204" pitchFamily="34" charset="0"/>
            </a:rPr>
            <a:t>Relative, as percent shown in Equation 2, or </a:t>
          </a:r>
          <a:endParaRPr lang="en-US" sz="2000" kern="1200">
            <a:latin typeface="Trebuchet MS" panose="020B0603020202020204" pitchFamily="34" charset="0"/>
          </a:endParaRPr>
        </a:p>
      </dsp:txBody>
      <dsp:txXfrm>
        <a:off x="53002" y="1321198"/>
        <a:ext cx="6459003" cy="979756"/>
      </dsp:txXfrm>
    </dsp:sp>
    <dsp:sp modelId="{146E5DBD-A1AB-4B49-BB13-17876998607C}">
      <dsp:nvSpPr>
        <dsp:cNvPr id="0" name=""/>
        <dsp:cNvSpPr/>
      </dsp:nvSpPr>
      <dsp:spPr>
        <a:xfrm>
          <a:off x="0" y="2520996"/>
          <a:ext cx="6565007" cy="1085760"/>
        </a:xfrm>
        <a:prstGeom prst="roundRect">
          <a:avLst/>
        </a:prstGeom>
        <a:gradFill rotWithShape="0">
          <a:gsLst>
            <a:gs pos="0">
              <a:schemeClr val="accent1">
                <a:shade val="80000"/>
                <a:hueOff val="821212"/>
                <a:satOff val="-82533"/>
                <a:lumOff val="41409"/>
                <a:alphaOff val="0"/>
                <a:satMod val="103000"/>
                <a:lumMod val="102000"/>
                <a:tint val="94000"/>
              </a:schemeClr>
            </a:gs>
            <a:gs pos="50000">
              <a:schemeClr val="accent1">
                <a:shade val="80000"/>
                <a:hueOff val="821212"/>
                <a:satOff val="-82533"/>
                <a:lumOff val="41409"/>
                <a:alphaOff val="0"/>
                <a:satMod val="110000"/>
                <a:lumMod val="100000"/>
                <a:shade val="100000"/>
              </a:schemeClr>
            </a:gs>
            <a:gs pos="100000">
              <a:schemeClr val="accent1">
                <a:shade val="80000"/>
                <a:hueOff val="821212"/>
                <a:satOff val="-82533"/>
                <a:lumOff val="414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dirty="0">
              <a:latin typeface="Trebuchet MS" panose="020B0603020202020204" pitchFamily="34" charset="0"/>
            </a:rPr>
            <a:t>As a relative recovery from a “spiked” or fortified sample, as shown in Equation 3</a:t>
          </a:r>
          <a:endParaRPr lang="en-US" sz="2000" kern="1200" dirty="0">
            <a:latin typeface="Trebuchet MS" panose="020B0603020202020204" pitchFamily="34" charset="0"/>
          </a:endParaRPr>
        </a:p>
      </dsp:txBody>
      <dsp:txXfrm>
        <a:off x="53002" y="2573998"/>
        <a:ext cx="6459003" cy="97975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7C095-54AD-4E42-A5B0-73780671A83F}">
      <dsp:nvSpPr>
        <dsp:cNvPr id="0" name=""/>
        <dsp:cNvSpPr/>
      </dsp:nvSpPr>
      <dsp:spPr>
        <a:xfrm>
          <a:off x="0" y="1265"/>
          <a:ext cx="6644836" cy="989758"/>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dirty="0">
              <a:latin typeface="Trebuchet MS" panose="020B0603020202020204" pitchFamily="34" charset="0"/>
            </a:rPr>
            <a:t>There are many contributions to measurement uncertainty.</a:t>
          </a:r>
          <a:endParaRPr lang="en-US" sz="2000" kern="1200" dirty="0">
            <a:latin typeface="Trebuchet MS" panose="020B0603020202020204" pitchFamily="34" charset="0"/>
          </a:endParaRPr>
        </a:p>
      </dsp:txBody>
      <dsp:txXfrm>
        <a:off x="48316" y="49581"/>
        <a:ext cx="6548204" cy="893126"/>
      </dsp:txXfrm>
    </dsp:sp>
    <dsp:sp modelId="{F0CFB685-26B9-4DC2-8549-AB59581ED5E4}">
      <dsp:nvSpPr>
        <dsp:cNvPr id="0" name=""/>
        <dsp:cNvSpPr/>
      </dsp:nvSpPr>
      <dsp:spPr>
        <a:xfrm>
          <a:off x="0" y="1005085"/>
          <a:ext cx="6644836" cy="989758"/>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a:latin typeface="Trebuchet MS" panose="020B0603020202020204" pitchFamily="34" charset="0"/>
            </a:rPr>
            <a:t>The calculation of MU depends on the effects that are impacting the result.</a:t>
          </a:r>
          <a:endParaRPr lang="en-US" sz="2000" kern="1200">
            <a:latin typeface="Trebuchet MS" panose="020B0603020202020204" pitchFamily="34" charset="0"/>
          </a:endParaRPr>
        </a:p>
      </dsp:txBody>
      <dsp:txXfrm>
        <a:off x="48316" y="1053401"/>
        <a:ext cx="6548204" cy="893126"/>
      </dsp:txXfrm>
    </dsp:sp>
    <dsp:sp modelId="{74567851-D10E-46F8-8F17-83706C465EBA}">
      <dsp:nvSpPr>
        <dsp:cNvPr id="0" name=""/>
        <dsp:cNvSpPr/>
      </dsp:nvSpPr>
      <dsp:spPr>
        <a:xfrm>
          <a:off x="0" y="2008906"/>
          <a:ext cx="6644836" cy="989758"/>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dirty="0">
              <a:latin typeface="Trebuchet MS" panose="020B0603020202020204" pitchFamily="34" charset="0"/>
            </a:rPr>
            <a:t>The uncertainties for each effect are combined for MU.</a:t>
          </a:r>
          <a:endParaRPr lang="en-US" sz="2000" kern="1200" dirty="0">
            <a:latin typeface="Trebuchet MS" panose="020B0603020202020204" pitchFamily="34" charset="0"/>
          </a:endParaRPr>
        </a:p>
      </dsp:txBody>
      <dsp:txXfrm>
        <a:off x="48316" y="2057222"/>
        <a:ext cx="6548204" cy="893126"/>
      </dsp:txXfrm>
    </dsp:sp>
    <dsp:sp modelId="{B8B3E22E-2C8F-47CB-888B-A0761E23AA5B}">
      <dsp:nvSpPr>
        <dsp:cNvPr id="0" name=""/>
        <dsp:cNvSpPr/>
      </dsp:nvSpPr>
      <dsp:spPr>
        <a:xfrm>
          <a:off x="0" y="3012727"/>
          <a:ext cx="6644836" cy="989758"/>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baseline="0" dirty="0">
              <a:latin typeface="Trebuchet MS" panose="020B0603020202020204" pitchFamily="34" charset="0"/>
            </a:rPr>
            <a:t>Refer to ISO 21748:2017, Guidance for the use of repeatability, reproducibility and trueness estimates in measurement </a:t>
          </a:r>
          <a:r>
            <a:rPr lang="en-US" sz="2000" kern="1200" baseline="0">
              <a:latin typeface="Trebuchet MS" panose="020B0603020202020204" pitchFamily="34" charset="0"/>
            </a:rPr>
            <a:t>uncertainty evaluation.</a:t>
          </a:r>
          <a:endParaRPr lang="en-US" sz="2000" kern="1200" dirty="0">
            <a:latin typeface="Trebuchet MS" panose="020B0603020202020204" pitchFamily="34" charset="0"/>
          </a:endParaRPr>
        </a:p>
      </dsp:txBody>
      <dsp:txXfrm>
        <a:off x="48316" y="3061043"/>
        <a:ext cx="6548204" cy="8931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1438" y="306587"/>
          <a:ext cx="5611351" cy="3366810"/>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Calibration</a:t>
          </a:r>
        </a:p>
        <a:p>
          <a:pPr marL="0" lvl="0" indent="0" algn="l" defTabSz="533400">
            <a:lnSpc>
              <a:spcPct val="90000"/>
            </a:lnSpc>
            <a:spcBef>
              <a:spcPct val="0"/>
            </a:spcBef>
            <a:spcAft>
              <a:spcPct val="35000"/>
            </a:spcAft>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Determination of the relationship between the observed analyte signal generated by the measuring/detection system and the quantity of analyte present in the sample measured. Typically, this is accomplished through the use of calibration standards containing known amounts of analyte. </a:t>
          </a:r>
        </a:p>
      </dsp:txBody>
      <dsp:txXfrm>
        <a:off x="1438" y="306587"/>
        <a:ext cx="5611351" cy="3366810"/>
      </dsp:txXfrm>
    </dsp:sp>
    <dsp:sp modelId="{995E3F54-12F4-4C78-9053-892757364B62}">
      <dsp:nvSpPr>
        <dsp:cNvPr id="0" name=""/>
        <dsp:cNvSpPr/>
      </dsp:nvSpPr>
      <dsp:spPr>
        <a:xfrm>
          <a:off x="6173925" y="306587"/>
          <a:ext cx="5611351" cy="3366810"/>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b" anchorCtr="0">
          <a:noAutofit/>
        </a:bodyPr>
        <a:lstStyle/>
        <a:p>
          <a:pPr marL="0" lvl="0" indent="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Analytical Range</a:t>
          </a:r>
        </a:p>
        <a:p>
          <a:pPr marL="0" indent="0">
            <a:spcBef>
              <a:spcPct val="0"/>
            </a:spcBef>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The interval of concentration over which the method provides suitable accuracy and precision.</a:t>
          </a:r>
          <a:endParaRPr lang="en-US" sz="1100" b="0" i="0" kern="1200" dirty="0">
            <a:latin typeface="Tahoma" panose="020B0604030504040204" pitchFamily="34" charset="0"/>
            <a:ea typeface="Tahoma" panose="020B0604030504040204" pitchFamily="34" charset="0"/>
            <a:cs typeface="Tahoma" panose="020B0604030504040204" pitchFamily="34" charset="0"/>
          </a:endParaRPr>
        </a:p>
      </dsp:txBody>
      <dsp:txXfrm>
        <a:off x="6173925" y="306587"/>
        <a:ext cx="5611351" cy="33668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1438" y="306587"/>
          <a:ext cx="5611351" cy="3366810"/>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Accuracy</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The closeness of agreement between a test result and an accepted reference value. When applied to test results, accuracy includes a combination of random and systematic error. When applied to test method, accuracy refers to a combination of trueness and precision. </a:t>
          </a:r>
        </a:p>
      </dsp:txBody>
      <dsp:txXfrm>
        <a:off x="1438" y="306587"/>
        <a:ext cx="5611351" cy="3366810"/>
      </dsp:txXfrm>
    </dsp:sp>
    <dsp:sp modelId="{995E3F54-12F4-4C78-9053-892757364B62}">
      <dsp:nvSpPr>
        <dsp:cNvPr id="0" name=""/>
        <dsp:cNvSpPr/>
      </dsp:nvSpPr>
      <dsp:spPr>
        <a:xfrm>
          <a:off x="6173925" y="306587"/>
          <a:ext cx="5611351" cy="3366810"/>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b" anchorCtr="0">
          <a:noAutofit/>
        </a:bodyPr>
        <a:lstStyle/>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Precision</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The closeness of agreement between independent test results obtained under specified conditions. The precision is described by statistical methods such as a standard deviation or confidence limit of test results. See also Random Error. Precision can be further classified as Repeatability, Intermediate Precision, and Reproducibility.</a:t>
          </a:r>
        </a:p>
      </dsp:txBody>
      <dsp:txXfrm>
        <a:off x="6173925" y="306587"/>
        <a:ext cx="5611351" cy="33668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1438" y="306587"/>
          <a:ext cx="5611351" cy="3366810"/>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Selectivity</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The extent to which a method can determine particular analyte(s) in a mixture(s) or matrix(</a:t>
          </a:r>
          <a:r>
            <a:rPr lang="en-US" sz="1600" b="0" i="0" kern="1200" dirty="0" err="1">
              <a:latin typeface="Trebuchet MS" panose="020B0603020202020204" pitchFamily="34" charset="0"/>
              <a:ea typeface="Tahoma" panose="020B0604030504040204" pitchFamily="34" charset="0"/>
              <a:cs typeface="Tahoma" panose="020B0604030504040204" pitchFamily="34" charset="0"/>
            </a:rPr>
            <a:t>ces</a:t>
          </a:r>
          <a:r>
            <a:rPr lang="en-US" sz="1600" b="0" i="0" kern="1200" dirty="0">
              <a:latin typeface="Trebuchet MS" panose="020B0603020202020204" pitchFamily="34" charset="0"/>
              <a:ea typeface="Tahoma" panose="020B0604030504040204" pitchFamily="34" charset="0"/>
              <a:cs typeface="Tahoma" panose="020B0604030504040204" pitchFamily="34" charset="0"/>
            </a:rPr>
            <a:t>) without interferences from other components of similar behavior. </a:t>
          </a:r>
        </a:p>
        <a:p>
          <a:pPr marL="0" marR="0" lvl="0" indent="0" algn="l" defTabSz="914400" eaLnBrk="1" fontAlgn="auto" latinLnBrk="0" hangingPunct="1">
            <a:lnSpc>
              <a:spcPct val="100000"/>
            </a:lnSpc>
            <a:spcBef>
              <a:spcPct val="0"/>
            </a:spcBef>
            <a:spcAft>
              <a:spcPts val="600"/>
            </a:spcAft>
            <a:buClrTx/>
            <a:buSzTx/>
            <a:buFontTx/>
            <a:buNone/>
            <a:tabLst/>
            <a:defRPr/>
          </a:pPr>
          <a:endParaRPr lang="en-US" sz="1600" b="0" i="0" kern="1200" dirty="0">
            <a:latin typeface="Trebuchet MS" panose="020B0603020202020204" pitchFamily="34" charset="0"/>
            <a:ea typeface="Tahoma" panose="020B0604030504040204" pitchFamily="34" charset="0"/>
            <a:cs typeface="Tahoma" panose="020B0604030504040204" pitchFamily="34" charset="0"/>
          </a:endParaRPr>
        </a:p>
        <a:p>
          <a:pPr marL="0" marR="0" lvl="0" indent="0" algn="l" defTabSz="533400" eaLnBrk="1" fontAlgn="auto" latinLnBrk="0" hangingPunct="1">
            <a:lnSpc>
              <a:spcPct val="90000"/>
            </a:lnSpc>
            <a:spcBef>
              <a:spcPct val="0"/>
            </a:spcBef>
            <a:spcAft>
              <a:spcPct val="35000"/>
            </a:spcAft>
            <a:buClrTx/>
            <a:buSzTx/>
            <a:buFontTx/>
            <a:buNone/>
            <a:tabLst/>
            <a:defRPr/>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Specificity</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In quantitative analysis, specificity is the ability of a method to measure analyte in the presence of components which may be expected to be present. </a:t>
          </a:r>
        </a:p>
        <a:p>
          <a:pPr lvl="0" algn="l" defTabSz="533400">
            <a:lnSpc>
              <a:spcPct val="90000"/>
            </a:lnSpc>
            <a:spcBef>
              <a:spcPct val="0"/>
            </a:spcBef>
            <a:spcAft>
              <a:spcPct val="35000"/>
            </a:spcAft>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 </a:t>
          </a:r>
          <a:endParaRPr lang="en-US" sz="1600" kern="1200" dirty="0">
            <a:latin typeface="Trebuchet MS" panose="020B0603020202020204" pitchFamily="34" charset="0"/>
            <a:ea typeface="Tahoma" panose="020B0604030504040204" pitchFamily="34" charset="0"/>
            <a:cs typeface="Tahoma" panose="020B0604030504040204" pitchFamily="34" charset="0"/>
          </a:endParaRPr>
        </a:p>
      </dsp:txBody>
      <dsp:txXfrm>
        <a:off x="1438" y="306587"/>
        <a:ext cx="5611351" cy="3366810"/>
      </dsp:txXfrm>
    </dsp:sp>
    <dsp:sp modelId="{995E3F54-12F4-4C78-9053-892757364B62}">
      <dsp:nvSpPr>
        <dsp:cNvPr id="0" name=""/>
        <dsp:cNvSpPr/>
      </dsp:nvSpPr>
      <dsp:spPr>
        <a:xfrm>
          <a:off x="6173925" y="306587"/>
          <a:ext cx="5611351" cy="3366810"/>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b" anchorCtr="0">
          <a:noAutofit/>
        </a:bodyPr>
        <a:lstStyle/>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Interference</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A positive or negative response or effect on response produced by a substance other than the analyte. Includes spectral, physical, and chemical interferences which result in a less certain or accurate measurement of the analyte.</a:t>
          </a:r>
        </a:p>
      </dsp:txBody>
      <dsp:txXfrm>
        <a:off x="6173925" y="306587"/>
        <a:ext cx="5611351" cy="33668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1438" y="306587"/>
          <a:ext cx="5611351" cy="3366810"/>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Sensitivity</a:t>
          </a:r>
        </a:p>
        <a:p>
          <a:pPr marL="0" indent="0">
            <a:spcBef>
              <a:spcPct val="0"/>
            </a:spcBef>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Analytical sensitivity is the change in instrument response that corresponds to a change in the measured quantity. The type of instrument used for analysis is chosen based on the necessary analytical range for the procedure.</a:t>
          </a:r>
          <a:endParaRPr lang="en-US" sz="1600" kern="1200" dirty="0">
            <a:latin typeface="Trebuchet MS" panose="020B0603020202020204" pitchFamily="34" charset="0"/>
            <a:ea typeface="Tahoma" panose="020B0604030504040204" pitchFamily="34" charset="0"/>
            <a:cs typeface="Tahoma" panose="020B0604030504040204" pitchFamily="34" charset="0"/>
          </a:endParaRPr>
        </a:p>
      </dsp:txBody>
      <dsp:txXfrm>
        <a:off x="1438" y="306587"/>
        <a:ext cx="5611351" cy="3366810"/>
      </dsp:txXfrm>
    </dsp:sp>
    <dsp:sp modelId="{995E3F54-12F4-4C78-9053-892757364B62}">
      <dsp:nvSpPr>
        <dsp:cNvPr id="0" name=""/>
        <dsp:cNvSpPr/>
      </dsp:nvSpPr>
      <dsp:spPr>
        <a:xfrm>
          <a:off x="6173925" y="306587"/>
          <a:ext cx="5611351" cy="3366810"/>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b" anchorCtr="0">
          <a:noAutofit/>
        </a:bodyPr>
        <a:lstStyle/>
        <a:p>
          <a:pPr lvl="0" algn="l" defTabSz="533400">
            <a:lnSpc>
              <a:spcPct val="100000"/>
            </a:lnSpc>
            <a:spcBef>
              <a:spcPct val="0"/>
            </a:spcBef>
            <a:spcAft>
              <a:spcPts val="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Limit of Detection (LOD)</a:t>
          </a:r>
        </a:p>
        <a:p>
          <a:pPr lvl="0" algn="l" defTabSz="533400">
            <a:lnSpc>
              <a:spcPct val="100000"/>
            </a:lnSpc>
            <a:spcBef>
              <a:spcPct val="0"/>
            </a:spcBef>
            <a:spcAft>
              <a:spcPts val="0"/>
            </a:spcAft>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LOQ =  3.3 x STDEV </a:t>
          </a:r>
          <a:r>
            <a:rPr lang="en-US" sz="1600" b="0" i="0" kern="1200" dirty="0">
              <a:latin typeface="Trebuchet MS" panose="020B0603020202020204" pitchFamily="34" charset="0"/>
              <a:ea typeface="Tahoma" panose="020B0604030504040204" pitchFamily="34" charset="0"/>
              <a:cs typeface="Tahoma" panose="020B0604030504040204" pitchFamily="34" charset="0"/>
              <a:sym typeface="Symbol" panose="05050102010706020507" pitchFamily="18" charset="2"/>
            </a:rPr>
            <a:t> </a:t>
          </a:r>
          <a:r>
            <a:rPr lang="en-US" sz="1600" b="0" i="0" kern="1200" dirty="0">
              <a:latin typeface="Trebuchet MS" panose="020B0603020202020204" pitchFamily="34" charset="0"/>
              <a:ea typeface="Tahoma" panose="020B0604030504040204" pitchFamily="34" charset="0"/>
              <a:cs typeface="Tahoma" panose="020B0604030504040204" pitchFamily="34" charset="0"/>
            </a:rPr>
            <a:t>S</a:t>
          </a:r>
        </a:p>
        <a:p>
          <a:pPr lvl="0" algn="l" defTabSz="533400">
            <a:lnSpc>
              <a:spcPct val="100000"/>
            </a:lnSpc>
            <a:spcBef>
              <a:spcPct val="0"/>
            </a:spcBef>
            <a:spcAft>
              <a:spcPts val="0"/>
            </a:spcAft>
            <a:buNone/>
          </a:pPr>
          <a:endPar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endParaRPr>
        </a:p>
        <a:p>
          <a:pPr lvl="0" algn="l" defTabSz="533400">
            <a:lnSpc>
              <a:spcPct val="100000"/>
            </a:lnSpc>
            <a:spcBef>
              <a:spcPct val="0"/>
            </a:spcBef>
            <a:spcAft>
              <a:spcPts val="0"/>
            </a:spcAft>
            <a:buNone/>
          </a:pPr>
          <a:endPar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endParaRPr>
        </a:p>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Limit of Quantification (LOQ)</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LOQ = 10 x STDEV </a:t>
          </a:r>
          <a:r>
            <a:rPr lang="en-US" sz="1600" b="0" i="0" kern="1200" dirty="0">
              <a:latin typeface="Trebuchet MS" panose="020B0603020202020204" pitchFamily="34" charset="0"/>
              <a:ea typeface="Tahoma" panose="020B0604030504040204" pitchFamily="34" charset="0"/>
              <a:cs typeface="Tahoma" panose="020B0604030504040204" pitchFamily="34" charset="0"/>
              <a:sym typeface="Symbol" panose="05050102010706020507" pitchFamily="18" charset="2"/>
            </a:rPr>
            <a:t> </a:t>
          </a:r>
          <a:r>
            <a:rPr lang="en-US" sz="1600" b="0" i="0" kern="1200" dirty="0">
              <a:latin typeface="Trebuchet MS" panose="020B0603020202020204" pitchFamily="34" charset="0"/>
              <a:ea typeface="Tahoma" panose="020B0604030504040204" pitchFamily="34" charset="0"/>
              <a:cs typeface="Tahoma" panose="020B0604030504040204" pitchFamily="34" charset="0"/>
            </a:rPr>
            <a:t>S</a:t>
          </a:r>
          <a:endParaRPr lang="en-US" sz="1100" b="0" i="0" kern="1200" dirty="0">
            <a:latin typeface="Tahoma" panose="020B0604030504040204" pitchFamily="34" charset="0"/>
            <a:ea typeface="Tahoma" panose="020B0604030504040204" pitchFamily="34" charset="0"/>
            <a:cs typeface="Tahoma" panose="020B0604030504040204" pitchFamily="34" charset="0"/>
          </a:endParaRPr>
        </a:p>
      </dsp:txBody>
      <dsp:txXfrm>
        <a:off x="6173925" y="306587"/>
        <a:ext cx="5611351" cy="33668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1438" y="306587"/>
          <a:ext cx="5611351" cy="3366810"/>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Robustness</a:t>
          </a:r>
        </a:p>
        <a:p>
          <a:pPr marL="0" lvl="0" indent="0" algn="l" defTabSz="533400">
            <a:lnSpc>
              <a:spcPct val="90000"/>
            </a:lnSpc>
            <a:spcBef>
              <a:spcPct val="0"/>
            </a:spcBef>
            <a:spcAft>
              <a:spcPct val="35000"/>
            </a:spcAft>
            <a:buNone/>
          </a:pPr>
          <a:r>
            <a:rPr lang="en-US" sz="1600" b="0" i="0" kern="1200" dirty="0">
              <a:latin typeface="Trebuchet MS" panose="020B0603020202020204" pitchFamily="34" charset="0"/>
              <a:ea typeface="Tahoma" panose="020B0604030504040204" pitchFamily="34" charset="0"/>
              <a:cs typeface="Tahoma" panose="020B0604030504040204" pitchFamily="34" charset="0"/>
            </a:rPr>
            <a:t>A measure of the capacity of an analytical procedure to remain unaffected by small but deliberate variations in method parameters and provides an indication of its reliability during normal usage.</a:t>
          </a:r>
        </a:p>
      </dsp:txBody>
      <dsp:txXfrm>
        <a:off x="1438" y="306587"/>
        <a:ext cx="5611351" cy="3366810"/>
      </dsp:txXfrm>
    </dsp:sp>
    <dsp:sp modelId="{995E3F54-12F4-4C78-9053-892757364B62}">
      <dsp:nvSpPr>
        <dsp:cNvPr id="0" name=""/>
        <dsp:cNvSpPr/>
      </dsp:nvSpPr>
      <dsp:spPr>
        <a:xfrm>
          <a:off x="6173925" y="306587"/>
          <a:ext cx="5611351" cy="3366810"/>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b" anchorCtr="0">
          <a:noAutofit/>
        </a:bodyPr>
        <a:lstStyle/>
        <a:p>
          <a:pPr lvl="0" algn="l" defTabSz="533400">
            <a:lnSpc>
              <a:spcPct val="90000"/>
            </a:lnSpc>
            <a:spcBef>
              <a:spcPct val="0"/>
            </a:spcBef>
            <a:spcAft>
              <a:spcPct val="35000"/>
            </a:spcAft>
            <a:buNone/>
          </a:pPr>
          <a:r>
            <a:rPr lang="en-US" sz="2000" b="1" kern="1200" dirty="0">
              <a:solidFill>
                <a:srgbClr val="EE7D11"/>
              </a:solidFill>
              <a:latin typeface="Trebuchet MS" panose="020B0603020202020204" pitchFamily="34" charset="0"/>
              <a:ea typeface="Tahoma" panose="020B0604030504040204" pitchFamily="34" charset="0"/>
              <a:cs typeface="Tahoma" panose="020B0604030504040204" pitchFamily="34" charset="0"/>
            </a:rPr>
            <a:t>Ruggedness</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latin typeface="Trebuchet MS" panose="020B0603020202020204" pitchFamily="34" charset="0"/>
              <a:ea typeface="Tahoma" panose="020B0604030504040204" pitchFamily="34" charset="0"/>
              <a:cs typeface="Tahoma" panose="020B0604030504040204" pitchFamily="34" charset="0"/>
            </a:rPr>
            <a:t>The terms ruggedness and robustness are often used interchangeably; however, method ruggedness typically related to repeatability and is a measure of the reliability or stability of the method against extraneous influencing factors. Examples include changes in personnel or instrument system.</a:t>
          </a:r>
          <a:endParaRPr lang="en-US" sz="1100" b="0" i="0" kern="1200" dirty="0">
            <a:latin typeface="Tahoma" panose="020B0604030504040204" pitchFamily="34" charset="0"/>
            <a:ea typeface="Tahoma" panose="020B0604030504040204" pitchFamily="34" charset="0"/>
            <a:cs typeface="Tahoma" panose="020B0604030504040204" pitchFamily="34" charset="0"/>
          </a:endParaRPr>
        </a:p>
      </dsp:txBody>
      <dsp:txXfrm>
        <a:off x="6173925" y="306587"/>
        <a:ext cx="5611351" cy="33668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6A10E-BB6F-40D9-A1A4-5AC90271E0D0}">
      <dsp:nvSpPr>
        <dsp:cNvPr id="0" name=""/>
        <dsp:cNvSpPr/>
      </dsp:nvSpPr>
      <dsp:spPr>
        <a:xfrm>
          <a:off x="2328416" y="1"/>
          <a:ext cx="1743967" cy="113357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cap="small" baseline="0" dirty="0">
              <a:latin typeface="Trebuchet MS" panose="020B0603020202020204" pitchFamily="34" charset="0"/>
            </a:rPr>
            <a:t>Research and Development Institutions   (</a:t>
          </a:r>
          <a:r>
            <a:rPr lang="en-US" sz="1400" b="1" kern="1200" cap="none" baseline="0" dirty="0">
              <a:latin typeface="Trebuchet MS" panose="020B0603020202020204" pitchFamily="34" charset="0"/>
            </a:rPr>
            <a:t>e.g. </a:t>
          </a:r>
          <a:r>
            <a:rPr lang="en-US" sz="1500" b="1" kern="1200" cap="small" baseline="0" dirty="0">
              <a:latin typeface="Trebuchet MS" panose="020B0603020202020204" pitchFamily="34" charset="0"/>
            </a:rPr>
            <a:t>universities) </a:t>
          </a:r>
        </a:p>
      </dsp:txBody>
      <dsp:txXfrm>
        <a:off x="2383753" y="55338"/>
        <a:ext cx="1633293" cy="1022905"/>
      </dsp:txXfrm>
    </dsp:sp>
    <dsp:sp modelId="{1014389E-B3FF-4267-AC49-601D6FFCDF24}">
      <dsp:nvSpPr>
        <dsp:cNvPr id="0" name=""/>
        <dsp:cNvSpPr/>
      </dsp:nvSpPr>
      <dsp:spPr>
        <a:xfrm>
          <a:off x="1326153" y="566790"/>
          <a:ext cx="3748492" cy="3748492"/>
        </a:xfrm>
        <a:custGeom>
          <a:avLst/>
          <a:gdLst/>
          <a:ahLst/>
          <a:cxnLst/>
          <a:rect l="0" t="0" r="0" b="0"/>
          <a:pathLst>
            <a:path>
              <a:moveTo>
                <a:pt x="2758814" y="221872"/>
              </a:moveTo>
              <a:arcTo wR="1874246" hR="1874246" stAng="17889695" swAng="2628034"/>
            </a:path>
          </a:pathLst>
        </a:custGeom>
        <a:no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15177A7-1A3B-4FD8-93FB-6A69069328DF}">
      <dsp:nvSpPr>
        <dsp:cNvPr id="0" name=""/>
        <dsp:cNvSpPr/>
      </dsp:nvSpPr>
      <dsp:spPr>
        <a:xfrm>
          <a:off x="4202662" y="1874247"/>
          <a:ext cx="1743967" cy="113357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cap="small" baseline="0" dirty="0">
              <a:latin typeface="Trebuchet MS" panose="020B0603020202020204" pitchFamily="34" charset="0"/>
            </a:rPr>
            <a:t>Contract Research Organizations (CROs)</a:t>
          </a:r>
        </a:p>
      </dsp:txBody>
      <dsp:txXfrm>
        <a:off x="4257999" y="1929584"/>
        <a:ext cx="1633293" cy="1022905"/>
      </dsp:txXfrm>
    </dsp:sp>
    <dsp:sp modelId="{37E616C0-0E4F-4320-9130-BF911BB05058}">
      <dsp:nvSpPr>
        <dsp:cNvPr id="0" name=""/>
        <dsp:cNvSpPr/>
      </dsp:nvSpPr>
      <dsp:spPr>
        <a:xfrm>
          <a:off x="1326153" y="566790"/>
          <a:ext cx="3748492" cy="3748492"/>
        </a:xfrm>
        <a:custGeom>
          <a:avLst/>
          <a:gdLst/>
          <a:ahLst/>
          <a:cxnLst/>
          <a:rect l="0" t="0" r="0" b="0"/>
          <a:pathLst>
            <a:path>
              <a:moveTo>
                <a:pt x="3656377" y="2454597"/>
              </a:moveTo>
              <a:arcTo wR="1874246" hR="1874246" stAng="1082272" swAng="2628034"/>
            </a:path>
          </a:pathLst>
        </a:custGeom>
        <a:no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45AF062-F491-457B-A2FD-22E7C77BC685}">
      <dsp:nvSpPr>
        <dsp:cNvPr id="0" name=""/>
        <dsp:cNvSpPr/>
      </dsp:nvSpPr>
      <dsp:spPr>
        <a:xfrm>
          <a:off x="2328416" y="3748493"/>
          <a:ext cx="1743967" cy="113357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cap="small" baseline="0" dirty="0">
              <a:latin typeface="Trebuchet MS" panose="020B0603020202020204" pitchFamily="34" charset="0"/>
            </a:rPr>
            <a:t>Manufacturing Facilities</a:t>
          </a:r>
        </a:p>
      </dsp:txBody>
      <dsp:txXfrm>
        <a:off x="2383753" y="3803830"/>
        <a:ext cx="1633293" cy="1022905"/>
      </dsp:txXfrm>
    </dsp:sp>
    <dsp:sp modelId="{E76CE18A-7657-42A3-BFB3-B74FCF4B2582}">
      <dsp:nvSpPr>
        <dsp:cNvPr id="0" name=""/>
        <dsp:cNvSpPr/>
      </dsp:nvSpPr>
      <dsp:spPr>
        <a:xfrm>
          <a:off x="1326153" y="566790"/>
          <a:ext cx="3748492" cy="3748492"/>
        </a:xfrm>
        <a:custGeom>
          <a:avLst/>
          <a:gdLst/>
          <a:ahLst/>
          <a:cxnLst/>
          <a:rect l="0" t="0" r="0" b="0"/>
          <a:pathLst>
            <a:path>
              <a:moveTo>
                <a:pt x="989677" y="3526619"/>
              </a:moveTo>
              <a:arcTo wR="1874246" hR="1874246" stAng="7089695" swAng="2628034"/>
            </a:path>
          </a:pathLst>
        </a:custGeom>
        <a:no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153D822-6E6D-445C-8000-F74D5755F6E8}">
      <dsp:nvSpPr>
        <dsp:cNvPr id="0" name=""/>
        <dsp:cNvSpPr/>
      </dsp:nvSpPr>
      <dsp:spPr>
        <a:xfrm>
          <a:off x="454169" y="1874247"/>
          <a:ext cx="1743967" cy="113357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cap="small" baseline="0" dirty="0">
              <a:latin typeface="Trebuchet MS" panose="020B0603020202020204" pitchFamily="34" charset="0"/>
            </a:rPr>
            <a:t>Government and Public Welfare Organizations</a:t>
          </a:r>
        </a:p>
      </dsp:txBody>
      <dsp:txXfrm>
        <a:off x="509506" y="1929584"/>
        <a:ext cx="1633293" cy="1022905"/>
      </dsp:txXfrm>
    </dsp:sp>
    <dsp:sp modelId="{749C95A3-97D4-4160-89BD-A826C36BD5A0}">
      <dsp:nvSpPr>
        <dsp:cNvPr id="0" name=""/>
        <dsp:cNvSpPr/>
      </dsp:nvSpPr>
      <dsp:spPr>
        <a:xfrm>
          <a:off x="1326153" y="566790"/>
          <a:ext cx="3748492" cy="3748492"/>
        </a:xfrm>
        <a:custGeom>
          <a:avLst/>
          <a:gdLst/>
          <a:ahLst/>
          <a:cxnLst/>
          <a:rect l="0" t="0" r="0" b="0"/>
          <a:pathLst>
            <a:path>
              <a:moveTo>
                <a:pt x="92115" y="1293894"/>
              </a:moveTo>
              <a:arcTo wR="1874246" hR="1874246" stAng="11882272" swAng="2628034"/>
            </a:path>
          </a:pathLst>
        </a:custGeom>
        <a:no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05B5E-4DD0-4E67-9FC9-421D470F79A2}">
      <dsp:nvSpPr>
        <dsp:cNvPr id="0" name=""/>
        <dsp:cNvSpPr/>
      </dsp:nvSpPr>
      <dsp:spPr>
        <a:xfrm rot="10800000">
          <a:off x="568430" y="0"/>
          <a:ext cx="6120046" cy="914403"/>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60960" rIns="113792" bIns="60960" numCol="1" spcCol="1270" anchor="t" anchorCtr="0">
          <a:noAutofit/>
        </a:bodyPr>
        <a:lstStyle/>
        <a:p>
          <a:pPr marL="0" lvl="0" indent="0" algn="l" defTabSz="711200" rtl="0">
            <a:lnSpc>
              <a:spcPct val="100000"/>
            </a:lnSpc>
            <a:spcBef>
              <a:spcPct val="0"/>
            </a:spcBef>
            <a:spcAft>
              <a:spcPts val="200"/>
            </a:spcAft>
            <a:buNone/>
          </a:pPr>
          <a:r>
            <a:rPr lang="en-US" sz="1600" b="1" kern="0" cap="all" spc="500" baseline="0" dirty="0">
              <a:solidFill>
                <a:srgbClr val="003883"/>
              </a:solidFill>
              <a:latin typeface="Trebuchet MS" panose="020B0603020202020204" pitchFamily="34" charset="0"/>
              <a:ea typeface="+mj-ea"/>
              <a:cs typeface="Arial" panose="020B0604020202020204" pitchFamily="34" charset="0"/>
            </a:rPr>
            <a:t>LEVEL 1</a:t>
          </a:r>
        </a:p>
        <a:p>
          <a:pPr marL="0" lvl="0" indent="0" algn="l" defTabSz="711200" rtl="0">
            <a:lnSpc>
              <a:spcPct val="90000"/>
            </a:lnSpc>
            <a:spcBef>
              <a:spcPct val="0"/>
            </a:spcBef>
            <a:spcAft>
              <a:spcPct val="35000"/>
            </a:spcAft>
            <a:buNone/>
          </a:pPr>
          <a:r>
            <a:rPr lang="en-US" sz="1100" kern="1200" dirty="0">
              <a:latin typeface="Trebuchet MS" panose="020B0603020202020204" pitchFamily="34" charset="0"/>
            </a:rPr>
            <a:t>This is a single laboratory validation level with the lowest level of validation requirements and is appropriate for emergency or limited use. </a:t>
          </a:r>
        </a:p>
      </dsp:txBody>
      <dsp:txXfrm rot="10800000">
        <a:off x="797031" y="0"/>
        <a:ext cx="5891445" cy="914403"/>
      </dsp:txXfrm>
    </dsp:sp>
    <dsp:sp modelId="{60D8412B-1ABB-4C3C-BFF3-08725FBDB0EB}">
      <dsp:nvSpPr>
        <dsp:cNvPr id="0" name=""/>
        <dsp:cNvSpPr/>
      </dsp:nvSpPr>
      <dsp:spPr>
        <a:xfrm>
          <a:off x="141264" y="75009"/>
          <a:ext cx="764749" cy="7647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6665B-3D40-4288-BCEF-3B2C3CE9A2EC}">
      <dsp:nvSpPr>
        <dsp:cNvPr id="0" name=""/>
        <dsp:cNvSpPr/>
      </dsp:nvSpPr>
      <dsp:spPr>
        <a:xfrm rot="10800000">
          <a:off x="568430" y="1141661"/>
          <a:ext cx="6120046" cy="927549"/>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60960" rIns="113792" bIns="60960" numCol="1" spcCol="1270" anchor="t" anchorCtr="0">
          <a:noAutofit/>
        </a:bodyPr>
        <a:lstStyle/>
        <a:p>
          <a:pPr marL="0" lvl="0" indent="0" algn="l" defTabSz="711200" rtl="0">
            <a:lnSpc>
              <a:spcPct val="100000"/>
            </a:lnSpc>
            <a:spcBef>
              <a:spcPct val="0"/>
            </a:spcBef>
            <a:spcAft>
              <a:spcPts val="200"/>
            </a:spcAft>
            <a:buNone/>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2</a:t>
          </a:r>
        </a:p>
        <a:p>
          <a:pPr marL="0" lvl="0" indent="0" algn="l" defTabSz="711200" rtl="0">
            <a:lnSpc>
              <a:spcPct val="90000"/>
            </a:lnSpc>
            <a:spcBef>
              <a:spcPct val="0"/>
            </a:spcBef>
            <a:spcAft>
              <a:spcPct val="35000"/>
            </a:spcAft>
            <a:buNone/>
          </a:pPr>
          <a:r>
            <a:rPr lang="en-US" sz="1100" kern="1200" dirty="0"/>
            <a:t>This is a single laboratory validation level. The Laboratory that developed the method has conducted a comprehensive validation study, with performance criteria that complies with an applicable validation standard.</a:t>
          </a:r>
        </a:p>
      </dsp:txBody>
      <dsp:txXfrm rot="10800000">
        <a:off x="800317" y="1141661"/>
        <a:ext cx="5888159" cy="927549"/>
      </dsp:txXfrm>
    </dsp:sp>
    <dsp:sp modelId="{D1C04395-58B4-481E-BE43-CBBCD5F71428}">
      <dsp:nvSpPr>
        <dsp:cNvPr id="0" name=""/>
        <dsp:cNvSpPr/>
      </dsp:nvSpPr>
      <dsp:spPr>
        <a:xfrm>
          <a:off x="150793" y="1213861"/>
          <a:ext cx="764749" cy="764749"/>
        </a:xfrm>
        <a:prstGeom prst="ellipse">
          <a:avLst/>
        </a:prstGeom>
        <a:blipFill>
          <a:blip xmlns:r="http://schemas.openxmlformats.org/officeDocument/2006/relationships" r:embed="rId2"/>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8FEBBC-E169-4AA5-B596-9C0E461A8BA2}">
      <dsp:nvSpPr>
        <dsp:cNvPr id="0" name=""/>
        <dsp:cNvSpPr/>
      </dsp:nvSpPr>
      <dsp:spPr>
        <a:xfrm rot="10800000">
          <a:off x="568430" y="2305806"/>
          <a:ext cx="6120046" cy="927671"/>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60960" rIns="0" bIns="60960" numCol="1" spcCol="1270" anchor="t" anchorCtr="0">
          <a:noAutofit/>
        </a:bodyPr>
        <a:lstStyle/>
        <a:p>
          <a:pPr marL="0" lvl="0" indent="0" algn="l" defTabSz="711200" rtl="0">
            <a:lnSpc>
              <a:spcPct val="100000"/>
            </a:lnSpc>
            <a:spcBef>
              <a:spcPct val="0"/>
            </a:spcBef>
            <a:spcAft>
              <a:spcPts val="200"/>
            </a:spcAft>
            <a:buNone/>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3</a:t>
          </a:r>
        </a:p>
        <a:p>
          <a:pPr marL="0" lvl="0" indent="0" algn="l" defTabSz="711200" rtl="0">
            <a:lnSpc>
              <a:spcPct val="90000"/>
            </a:lnSpc>
            <a:spcBef>
              <a:spcPct val="0"/>
            </a:spcBef>
            <a:spcAft>
              <a:spcPct val="35000"/>
            </a:spcAft>
            <a:buNone/>
          </a:pPr>
          <a:r>
            <a:rPr lang="en-US" sz="1100" kern="1200" dirty="0">
              <a:latin typeface="Trebuchet MS" panose="020B0603020202020204" pitchFamily="34" charset="0"/>
            </a:rPr>
            <a:t>A multi-laboratory validation requires a minimum of one collaborating laboratory in addition to the originating laboratory. The criteria for the transferred method followed by the originating lab are at a level similar to the AOAC full collaborative study level with comparison to an existing reference method when available and appropriate.</a:t>
          </a:r>
        </a:p>
      </dsp:txBody>
      <dsp:txXfrm rot="10800000">
        <a:off x="800348" y="2305806"/>
        <a:ext cx="5888128" cy="927671"/>
      </dsp:txXfrm>
    </dsp:sp>
    <dsp:sp modelId="{72E62735-5753-4CCC-9EB2-23179CD93DAF}">
      <dsp:nvSpPr>
        <dsp:cNvPr id="0" name=""/>
        <dsp:cNvSpPr/>
      </dsp:nvSpPr>
      <dsp:spPr>
        <a:xfrm>
          <a:off x="141264" y="2380163"/>
          <a:ext cx="764749" cy="764749"/>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2462" b="-6462"/>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BA6364-2CA0-434C-8206-8C671C982FFE}">
      <dsp:nvSpPr>
        <dsp:cNvPr id="0" name=""/>
        <dsp:cNvSpPr/>
      </dsp:nvSpPr>
      <dsp:spPr>
        <a:xfrm rot="10800000">
          <a:off x="548682" y="3454458"/>
          <a:ext cx="6139794" cy="9196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60960" rIns="113792" bIns="60960" numCol="1" spcCol="1270" anchor="t" anchorCtr="0">
          <a:noAutofit/>
        </a:bodyPr>
        <a:lstStyle/>
        <a:p>
          <a:pPr lvl="0" algn="l" defTabSz="711200" rtl="0">
            <a:lnSpc>
              <a:spcPct val="100000"/>
            </a:lnSpc>
            <a:spcBef>
              <a:spcPct val="0"/>
            </a:spcBef>
            <a:spcAft>
              <a:spcPts val="200"/>
            </a:spcAft>
            <a:buNone/>
          </a:pPr>
          <a:r>
            <a:rPr lang="en-US" sz="1600" b="1" kern="0" cap="all" spc="500" baseline="0" dirty="0">
              <a:solidFill>
                <a:srgbClr val="003883"/>
              </a:solidFill>
              <a:latin typeface="Arial Narrow" panose="020B0606020202030204" pitchFamily="34" charset="0"/>
              <a:ea typeface="+mj-ea"/>
              <a:cs typeface="Arial" panose="020B0604020202020204" pitchFamily="34" charset="0"/>
            </a:rPr>
            <a:t>LEVEL 4</a:t>
          </a:r>
        </a:p>
        <a:p>
          <a:pPr marL="0" marR="0" lvl="0" indent="0" algn="l" defTabSz="914400" rtl="0" eaLnBrk="1" fontAlgn="auto" latinLnBrk="0" hangingPunct="1">
            <a:lnSpc>
              <a:spcPct val="90000"/>
            </a:lnSpc>
            <a:spcBef>
              <a:spcPct val="0"/>
            </a:spcBef>
            <a:spcAft>
              <a:spcPct val="35000"/>
            </a:spcAft>
            <a:buClrTx/>
            <a:buSzTx/>
            <a:buFontTx/>
            <a:buNone/>
            <a:tabLst/>
            <a:defRPr/>
          </a:pPr>
          <a:r>
            <a:rPr lang="en-US" sz="1100" kern="1200" dirty="0">
              <a:latin typeface="Trebuchet MS" panose="020B0603020202020204" pitchFamily="34" charset="0"/>
            </a:rPr>
            <a:t>This validation level has criteria equivalent to a full ISO or AOAC Collaborative Study. </a:t>
          </a:r>
          <a:endParaRPr lang="en-US" sz="1100" kern="1200" dirty="0"/>
        </a:p>
      </dsp:txBody>
      <dsp:txXfrm rot="10800000">
        <a:off x="778598" y="3454458"/>
        <a:ext cx="5909878" cy="919664"/>
      </dsp:txXfrm>
    </dsp:sp>
    <dsp:sp modelId="{72C45416-96AE-491E-9AA8-55F5C8585939}">
      <dsp:nvSpPr>
        <dsp:cNvPr id="0" name=""/>
        <dsp:cNvSpPr/>
      </dsp:nvSpPr>
      <dsp:spPr>
        <a:xfrm>
          <a:off x="141264" y="3532115"/>
          <a:ext cx="764749" cy="76474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A5960-DE50-4459-9FDB-D692914A1787}">
      <dsp:nvSpPr>
        <dsp:cNvPr id="0" name=""/>
        <dsp:cNvSpPr/>
      </dsp:nvSpPr>
      <dsp:spPr>
        <a:xfrm>
          <a:off x="0" y="344793"/>
          <a:ext cx="3932236" cy="10118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Trebuchet MS" panose="020B0603020202020204" pitchFamily="34" charset="0"/>
            </a:rPr>
            <a:t>A method is needed but there is not a published standard available that is fit for purpose</a:t>
          </a:r>
        </a:p>
      </dsp:txBody>
      <dsp:txXfrm>
        <a:off x="49395" y="394188"/>
        <a:ext cx="3833446" cy="913077"/>
      </dsp:txXfrm>
    </dsp:sp>
    <dsp:sp modelId="{49008E2A-9C26-4322-B2EC-3754AC3A71E0}">
      <dsp:nvSpPr>
        <dsp:cNvPr id="0" name=""/>
        <dsp:cNvSpPr/>
      </dsp:nvSpPr>
      <dsp:spPr>
        <a:xfrm>
          <a:off x="0" y="1399860"/>
          <a:ext cx="3932236" cy="10118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Trebuchet MS" panose="020B0603020202020204" pitchFamily="34" charset="0"/>
            </a:rPr>
            <a:t>There is no general or universal need for a standard method or the method is proprietary</a:t>
          </a:r>
        </a:p>
      </dsp:txBody>
      <dsp:txXfrm>
        <a:off x="49395" y="1449255"/>
        <a:ext cx="3833446" cy="913077"/>
      </dsp:txXfrm>
    </dsp:sp>
    <dsp:sp modelId="{108C3EE0-32B4-4E83-9E74-4F96F3CCC2B9}">
      <dsp:nvSpPr>
        <dsp:cNvPr id="0" name=""/>
        <dsp:cNvSpPr/>
      </dsp:nvSpPr>
      <dsp:spPr>
        <a:xfrm>
          <a:off x="0" y="2454927"/>
          <a:ext cx="3932236" cy="10118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Trebuchet MS" panose="020B0603020202020204" pitchFamily="34" charset="0"/>
            </a:rPr>
            <a:t>Can be validated to meet regulatory requirements if the validation was performed in compliance with applicable guidelines and/or regulations.</a:t>
          </a:r>
        </a:p>
      </dsp:txBody>
      <dsp:txXfrm>
        <a:off x="49395" y="2504322"/>
        <a:ext cx="3833446" cy="913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FBAF5-6826-469F-A9DC-E3A1406F9C4B}">
      <dsp:nvSpPr>
        <dsp:cNvPr id="0" name=""/>
        <dsp:cNvSpPr/>
      </dsp:nvSpPr>
      <dsp:spPr>
        <a:xfrm>
          <a:off x="0" y="93159"/>
          <a:ext cx="2919331" cy="1751598"/>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533400">
            <a:lnSpc>
              <a:spcPct val="90000"/>
            </a:lnSpc>
            <a:spcBef>
              <a:spcPct val="0"/>
            </a:spcBef>
            <a:spcAft>
              <a:spcPct val="35000"/>
            </a:spcAft>
            <a:buNone/>
          </a:pPr>
          <a:r>
            <a:rPr lang="en-US" sz="1600" b="1" kern="1200" spc="500" dirty="0">
              <a:solidFill>
                <a:srgbClr val="EE7D11"/>
              </a:solidFill>
              <a:latin typeface="Trebuchet MS" panose="020B0603020202020204" pitchFamily="34" charset="0"/>
              <a:ea typeface="+mj-lt"/>
              <a:cs typeface="+mj-lt"/>
            </a:rPr>
            <a:t>VALIDATION</a:t>
          </a:r>
          <a:endParaRPr lang="en-US" sz="1600" b="1" kern="1200" dirty="0">
            <a:solidFill>
              <a:srgbClr val="FF9933"/>
            </a:solidFill>
            <a:latin typeface="Tahoma" panose="020B0604030504040204" pitchFamily="34" charset="0"/>
            <a:ea typeface="Tahoma" panose="020B0604030504040204" pitchFamily="34" charset="0"/>
            <a:cs typeface="Tahoma" panose="020B0604030504040204" pitchFamily="34" charset="0"/>
          </a:endParaRPr>
        </a:p>
        <a:p>
          <a:pPr marL="0" indent="0">
            <a:spcBef>
              <a:spcPct val="0"/>
            </a:spcBef>
            <a:buNone/>
          </a:pPr>
          <a:r>
            <a:rPr lang="en-US" sz="1600" b="0" i="1"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Establishes the performance parameters  and suitability of a new or single-laboratory validated method.</a:t>
          </a:r>
        </a:p>
      </dsp:txBody>
      <dsp:txXfrm>
        <a:off x="0" y="93159"/>
        <a:ext cx="2919331" cy="1751598"/>
      </dsp:txXfrm>
    </dsp:sp>
    <dsp:sp modelId="{995E3F54-12F4-4C78-9053-892757364B62}">
      <dsp:nvSpPr>
        <dsp:cNvPr id="0" name=""/>
        <dsp:cNvSpPr/>
      </dsp:nvSpPr>
      <dsp:spPr>
        <a:xfrm>
          <a:off x="3211264" y="93159"/>
          <a:ext cx="2919331" cy="1751598"/>
        </a:xfrm>
        <a:prstGeom prst="rect">
          <a:avLst/>
        </a:prstGeom>
        <a:solidFill>
          <a:schemeClr val="accent1">
            <a:hueOff val="0"/>
            <a:satOff val="0"/>
            <a:lumOff val="0"/>
            <a:alpha val="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533400">
            <a:lnSpc>
              <a:spcPct val="90000"/>
            </a:lnSpc>
            <a:spcBef>
              <a:spcPct val="0"/>
            </a:spcBef>
            <a:spcAft>
              <a:spcPct val="35000"/>
            </a:spcAft>
            <a:buNone/>
          </a:pPr>
          <a:r>
            <a:rPr lang="en-US" sz="1600" kern="1200" cap="small" spc="200" baseline="0" dirty="0">
              <a:solidFill>
                <a:srgbClr val="EE7D11"/>
              </a:solidFill>
              <a:latin typeface="Trebuchet MS" panose="020B0603020202020204" pitchFamily="34" charset="0"/>
              <a:ea typeface="+mj-lt"/>
              <a:cs typeface="+mj-lt"/>
            </a:rPr>
            <a:t>Matrix Extension</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Extensions of the scope of a validated method require a supplemental validation.</a:t>
          </a:r>
        </a:p>
      </dsp:txBody>
      <dsp:txXfrm>
        <a:off x="3211264" y="93159"/>
        <a:ext cx="2919331" cy="1751598"/>
      </dsp:txXfrm>
    </dsp:sp>
    <dsp:sp modelId="{9CE128B1-FC02-4C0E-83A8-946E7727F375}">
      <dsp:nvSpPr>
        <dsp:cNvPr id="0" name=""/>
        <dsp:cNvSpPr/>
      </dsp:nvSpPr>
      <dsp:spPr>
        <a:xfrm>
          <a:off x="6422528" y="93159"/>
          <a:ext cx="2919331" cy="1751598"/>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533400">
            <a:lnSpc>
              <a:spcPct val="90000"/>
            </a:lnSpc>
            <a:spcBef>
              <a:spcPct val="0"/>
            </a:spcBef>
            <a:spcAft>
              <a:spcPct val="35000"/>
            </a:spcAft>
            <a:buNone/>
          </a:pPr>
          <a:r>
            <a:rPr lang="en-US" sz="1600" kern="1200" cap="small" spc="200" baseline="0" dirty="0">
              <a:solidFill>
                <a:srgbClr val="EE7D11"/>
              </a:solidFill>
              <a:latin typeface="Trebuchet MS" panose="020B0603020202020204" pitchFamily="34" charset="0"/>
              <a:ea typeface="+mj-lt"/>
              <a:cs typeface="+mj-lt"/>
            </a:rPr>
            <a:t>Method Modification</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to a method resulting from alternate equipment or procedures may require validation.</a:t>
          </a:r>
        </a:p>
      </dsp:txBody>
      <dsp:txXfrm>
        <a:off x="6422528" y="93159"/>
        <a:ext cx="2919331" cy="1751598"/>
      </dsp:txXfrm>
    </dsp:sp>
    <dsp:sp modelId="{7354E20A-3B19-404C-977C-B5F9C7584031}">
      <dsp:nvSpPr>
        <dsp:cNvPr id="0" name=""/>
        <dsp:cNvSpPr/>
      </dsp:nvSpPr>
      <dsp:spPr>
        <a:xfrm>
          <a:off x="0" y="2136691"/>
          <a:ext cx="2919331" cy="1751598"/>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533400">
            <a:lnSpc>
              <a:spcPct val="90000"/>
            </a:lnSpc>
            <a:spcBef>
              <a:spcPct val="0"/>
            </a:spcBef>
            <a:spcAft>
              <a:spcPct val="35000"/>
            </a:spcAft>
            <a:buNone/>
          </a:pPr>
          <a:r>
            <a:rPr lang="en-US" sz="1600" b="1" kern="1200" spc="500" dirty="0">
              <a:solidFill>
                <a:srgbClr val="EE7D11"/>
              </a:solidFill>
              <a:latin typeface="Trebuchet MS" panose="020B0603020202020204" pitchFamily="34" charset="0"/>
              <a:ea typeface="+mj-lt"/>
              <a:cs typeface="+mj-lt"/>
            </a:rPr>
            <a:t>VERIFICAION</a:t>
          </a:r>
          <a:endParaRPr lang="en-US" sz="1600" b="1" kern="1200" dirty="0">
            <a:solidFill>
              <a:srgbClr val="FF9933"/>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1"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Ensures that a standard or “Official” method is implemented with equivalent performance as  previously established in the validation.</a:t>
          </a:r>
        </a:p>
      </dsp:txBody>
      <dsp:txXfrm>
        <a:off x="0" y="2136691"/>
        <a:ext cx="2919331" cy="1751598"/>
      </dsp:txXfrm>
    </dsp:sp>
    <dsp:sp modelId="{F319A647-344C-482D-8C5E-A80A823F43F2}">
      <dsp:nvSpPr>
        <dsp:cNvPr id="0" name=""/>
        <dsp:cNvSpPr/>
      </dsp:nvSpPr>
      <dsp:spPr>
        <a:xfrm>
          <a:off x="3211264" y="2136691"/>
          <a:ext cx="2919331" cy="1751598"/>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533400">
            <a:lnSpc>
              <a:spcPct val="90000"/>
            </a:lnSpc>
            <a:spcBef>
              <a:spcPct val="0"/>
            </a:spcBef>
            <a:spcAft>
              <a:spcPct val="35000"/>
            </a:spcAft>
            <a:buNone/>
          </a:pPr>
          <a:r>
            <a:rPr lang="en-US" sz="1600" kern="1200" cap="small" spc="200" baseline="0" dirty="0">
              <a:solidFill>
                <a:srgbClr val="EE7D11"/>
              </a:solidFill>
              <a:latin typeface="Trebuchet MS" panose="020B0603020202020204" pitchFamily="34" charset="0"/>
              <a:ea typeface="+mj-lt"/>
              <a:cs typeface="+mj-lt"/>
            </a:rPr>
            <a:t>Method Fitness</a:t>
          </a:r>
        </a:p>
        <a:p>
          <a:pPr marL="0" marR="0" lvl="0" indent="0" algn="l" defTabSz="914400" eaLnBrk="1" fontAlgn="auto" latinLnBrk="0" hangingPunct="1">
            <a:lnSpc>
              <a:spcPct val="100000"/>
            </a:lnSpc>
            <a:spcBef>
              <a:spcPct val="0"/>
            </a:spcBef>
            <a:spcAft>
              <a:spcPts val="600"/>
            </a:spcAft>
            <a:buClrTx/>
            <a:buSzTx/>
            <a:buFontTx/>
            <a:buNone/>
            <a:tabLst/>
            <a:defRPr/>
          </a:pPr>
          <a:r>
            <a:rPr lang="en-US" sz="1600" b="0" i="0"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Confirming that a method performs suitably for a specific matrix.</a:t>
          </a:r>
        </a:p>
      </dsp:txBody>
      <dsp:txXfrm>
        <a:off x="3211264" y="2136691"/>
        <a:ext cx="2919331" cy="1751598"/>
      </dsp:txXfrm>
    </dsp:sp>
    <dsp:sp modelId="{DC8241B7-CB36-424A-A238-649ED068D764}">
      <dsp:nvSpPr>
        <dsp:cNvPr id="0" name=""/>
        <dsp:cNvSpPr/>
      </dsp:nvSpPr>
      <dsp:spPr>
        <a:xfrm>
          <a:off x="6411814" y="2136691"/>
          <a:ext cx="2919331" cy="1751598"/>
        </a:xfrm>
        <a:prstGeom prst="rect">
          <a:avLst/>
        </a:prstGeom>
        <a:no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533400">
            <a:lnSpc>
              <a:spcPct val="90000"/>
            </a:lnSpc>
            <a:spcBef>
              <a:spcPct val="0"/>
            </a:spcBef>
            <a:spcAft>
              <a:spcPct val="35000"/>
            </a:spcAft>
            <a:buNone/>
          </a:pPr>
          <a:r>
            <a:rPr lang="en-US" sz="1600" kern="1200" cap="small" spc="200" baseline="0" dirty="0">
              <a:solidFill>
                <a:srgbClr val="EE7D11"/>
              </a:solidFill>
              <a:latin typeface="Trebuchet MS" panose="020B0603020202020204" pitchFamily="34" charset="0"/>
              <a:ea typeface="+mj-lt"/>
              <a:cs typeface="+mj-lt"/>
            </a:rPr>
            <a:t>Change Control</a:t>
          </a:r>
        </a:p>
        <a:p>
          <a:pPr marL="0" lvl="0" indent="0" algn="l" defTabSz="533400">
            <a:lnSpc>
              <a:spcPct val="90000"/>
            </a:lnSpc>
            <a:spcBef>
              <a:spcPct val="0"/>
            </a:spcBef>
            <a:spcAft>
              <a:spcPct val="35000"/>
            </a:spcAft>
            <a:buNone/>
          </a:pPr>
          <a:r>
            <a:rPr lang="en-US" sz="1600" b="0" i="0" kern="120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in laboratory personnel, suppliers and equipment require assessments to demonstrate equivalency.</a:t>
          </a:r>
          <a:endParaRPr lang="en-US" sz="1100" b="0" i="0" kern="1200" dirty="0">
            <a:latin typeface="Tahoma" panose="020B0604030504040204" pitchFamily="34" charset="0"/>
            <a:ea typeface="Tahoma" panose="020B0604030504040204" pitchFamily="34" charset="0"/>
            <a:cs typeface="Tahoma" panose="020B0604030504040204" pitchFamily="34" charset="0"/>
          </a:endParaRPr>
        </a:p>
      </dsp:txBody>
      <dsp:txXfrm>
        <a:off x="6411814" y="2136691"/>
        <a:ext cx="2919331" cy="175159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27077-9922-4038-8A52-8F30A930789D}">
      <dsp:nvSpPr>
        <dsp:cNvPr id="0" name=""/>
        <dsp:cNvSpPr/>
      </dsp:nvSpPr>
      <dsp:spPr>
        <a:xfrm>
          <a:off x="0" y="137895"/>
          <a:ext cx="3932236" cy="115171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rebuchet MS" panose="020B0603020202020204" pitchFamily="34" charset="0"/>
            </a:rPr>
            <a:t>Requires a single-laboratory validated method.</a:t>
          </a:r>
        </a:p>
      </dsp:txBody>
      <dsp:txXfrm>
        <a:off x="56222" y="194117"/>
        <a:ext cx="3819792" cy="1039274"/>
      </dsp:txXfrm>
    </dsp:sp>
    <dsp:sp modelId="{8F2D6C19-1919-41C4-8E06-184E74FCE864}">
      <dsp:nvSpPr>
        <dsp:cNvPr id="0" name=""/>
        <dsp:cNvSpPr/>
      </dsp:nvSpPr>
      <dsp:spPr>
        <a:xfrm>
          <a:off x="0" y="1329934"/>
          <a:ext cx="3932236" cy="115171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rebuchet MS" panose="020B0603020202020204" pitchFamily="34" charset="0"/>
            </a:rPr>
            <a:t>Necessary for a method that is being developed for wide ranging use and/or publication.</a:t>
          </a:r>
        </a:p>
      </dsp:txBody>
      <dsp:txXfrm>
        <a:off x="56222" y="1386156"/>
        <a:ext cx="3819792" cy="1039274"/>
      </dsp:txXfrm>
    </dsp:sp>
    <dsp:sp modelId="{A1A952E4-D4CC-4C5A-B4E2-F5CC9592BF29}">
      <dsp:nvSpPr>
        <dsp:cNvPr id="0" name=""/>
        <dsp:cNvSpPr/>
      </dsp:nvSpPr>
      <dsp:spPr>
        <a:xfrm>
          <a:off x="0" y="2521973"/>
          <a:ext cx="3932236" cy="115171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Trebuchet MS" panose="020B0603020202020204" pitchFamily="34" charset="0"/>
            </a:rPr>
            <a:t>Methods that have been validated by a standards approving organization, including, ISO, AOAC and USP, and published with performance data only need to be performance-verified.</a:t>
          </a:r>
        </a:p>
      </dsp:txBody>
      <dsp:txXfrm>
        <a:off x="56222" y="2578195"/>
        <a:ext cx="3819792" cy="103927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7A270-6A77-4CA0-84A5-2AE9A668EB38}">
      <dsp:nvSpPr>
        <dsp:cNvPr id="0" name=""/>
        <dsp:cNvSpPr/>
      </dsp:nvSpPr>
      <dsp:spPr>
        <a:xfrm>
          <a:off x="285402" y="0"/>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Validation Plan or Protocol</a:t>
          </a:r>
        </a:p>
      </dsp:txBody>
      <dsp:txXfrm>
        <a:off x="697285" y="411890"/>
        <a:ext cx="1988749" cy="1988782"/>
      </dsp:txXfrm>
    </dsp:sp>
    <dsp:sp modelId="{7F9D9D67-2FAA-41A2-BE43-4EAACB2A3A5E}">
      <dsp:nvSpPr>
        <dsp:cNvPr id="0" name=""/>
        <dsp:cNvSpPr/>
      </dsp:nvSpPr>
      <dsp:spPr>
        <a:xfrm>
          <a:off x="1725455" y="2069511"/>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Instrument systems, software, equipment, operating parameters</a:t>
          </a:r>
        </a:p>
      </dsp:txBody>
      <dsp:txXfrm>
        <a:off x="2137338" y="2481401"/>
        <a:ext cx="1988749" cy="1988782"/>
      </dsp:txXfrm>
    </dsp:sp>
    <dsp:sp modelId="{79A0633C-5026-46E8-BE8F-08024EACBA96}">
      <dsp:nvSpPr>
        <dsp:cNvPr id="0" name=""/>
        <dsp:cNvSpPr/>
      </dsp:nvSpPr>
      <dsp:spPr>
        <a:xfrm>
          <a:off x="3166655" y="0"/>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SOP with sample preparation, analysis steps and special requirements</a:t>
          </a:r>
        </a:p>
      </dsp:txBody>
      <dsp:txXfrm>
        <a:off x="3578538" y="411890"/>
        <a:ext cx="1988749" cy="1988782"/>
      </dsp:txXfrm>
    </dsp:sp>
    <dsp:sp modelId="{2525ECE3-2BFA-48D8-A6E2-FB5EB448AC0C}">
      <dsp:nvSpPr>
        <dsp:cNvPr id="0" name=""/>
        <dsp:cNvSpPr/>
      </dsp:nvSpPr>
      <dsp:spPr>
        <a:xfrm>
          <a:off x="4606708" y="2069511"/>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Quality and purity of chemicals, standards and solutions</a:t>
          </a:r>
        </a:p>
      </dsp:txBody>
      <dsp:txXfrm>
        <a:off x="5018591" y="2481401"/>
        <a:ext cx="1988749" cy="1988782"/>
      </dsp:txXfrm>
    </dsp:sp>
    <dsp:sp modelId="{601A0AE8-52DD-4A16-87A8-B2C68A89EDC1}">
      <dsp:nvSpPr>
        <dsp:cNvPr id="0" name=""/>
        <dsp:cNvSpPr/>
      </dsp:nvSpPr>
      <dsp:spPr>
        <a:xfrm>
          <a:off x="6047908" y="0"/>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Validation report</a:t>
          </a:r>
        </a:p>
      </dsp:txBody>
      <dsp:txXfrm>
        <a:off x="6459791" y="411890"/>
        <a:ext cx="1988749" cy="1988782"/>
      </dsp:txXfrm>
    </dsp:sp>
    <dsp:sp modelId="{768B6936-BA13-4712-A7B7-203B6F508B23}">
      <dsp:nvSpPr>
        <dsp:cNvPr id="0" name=""/>
        <dsp:cNvSpPr/>
      </dsp:nvSpPr>
      <dsp:spPr>
        <a:xfrm>
          <a:off x="7487962" y="2069511"/>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System suitability, and quality process controls for implementation of routine testing</a:t>
          </a:r>
        </a:p>
      </dsp:txBody>
      <dsp:txXfrm>
        <a:off x="7899845" y="2481401"/>
        <a:ext cx="1988749" cy="1988782"/>
      </dsp:txXfrm>
    </dsp:sp>
    <dsp:sp modelId="{2D5D6749-4F71-4EC3-B06A-87477AC683D2}">
      <dsp:nvSpPr>
        <dsp:cNvPr id="0" name=""/>
        <dsp:cNvSpPr/>
      </dsp:nvSpPr>
      <dsp:spPr>
        <a:xfrm>
          <a:off x="8929161" y="0"/>
          <a:ext cx="2812515" cy="2812562"/>
        </a:xfrm>
        <a:prstGeom prst="ellipse">
          <a:avLst/>
        </a:prstGeom>
        <a:solidFill>
          <a:schemeClr val="accent1">
            <a:alpha val="50000"/>
            <a:hueOff val="0"/>
            <a:satOff val="0"/>
            <a:lumOff val="0"/>
            <a:alphaOff val="0"/>
          </a:schemeClr>
        </a:solidFill>
        <a:ln>
          <a:noFill/>
        </a:ln>
        <a:effectLst/>
        <a:scene3d>
          <a:camera prst="orthographicFront">
            <a:rot lat="0" lon="0" rev="0"/>
          </a:camera>
          <a:lightRig rig="threePt" dir="t"/>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effectLst/>
              <a:latin typeface="Trebuchet MS" panose="020B0603020202020204" pitchFamily="34" charset="0"/>
            </a:rPr>
            <a:t>Data reporting requirements </a:t>
          </a:r>
        </a:p>
      </dsp:txBody>
      <dsp:txXfrm>
        <a:off x="9341044" y="411890"/>
        <a:ext cx="1988749" cy="198878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F06A-7C5B-41AF-9489-7A34CF6C8971}">
      <dsp:nvSpPr>
        <dsp:cNvPr id="0" name=""/>
        <dsp:cNvSpPr/>
      </dsp:nvSpPr>
      <dsp:spPr>
        <a:xfrm>
          <a:off x="0" y="329453"/>
          <a:ext cx="87147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29A4-E668-49C9-A97F-49994122CAF9}">
      <dsp:nvSpPr>
        <dsp:cNvPr id="0" name=""/>
        <dsp:cNvSpPr/>
      </dsp:nvSpPr>
      <dsp:spPr>
        <a:xfrm>
          <a:off x="0" y="329453"/>
          <a:ext cx="8714769" cy="1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spc="500" baseline="0" dirty="0">
              <a:latin typeface="Trebuchet MS" panose="020B0603020202020204" pitchFamily="34" charset="0"/>
            </a:rPr>
            <a:t>AGENDA</a:t>
          </a:r>
        </a:p>
      </dsp:txBody>
      <dsp:txXfrm>
        <a:off x="0" y="329453"/>
        <a:ext cx="8714769" cy="12145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74AEE-DBCA-4323-B310-C44A0FC06804}">
      <dsp:nvSpPr>
        <dsp:cNvPr id="0" name=""/>
        <dsp:cNvSpPr/>
      </dsp:nvSpPr>
      <dsp:spPr>
        <a:xfrm>
          <a:off x="162857" y="1095252"/>
          <a:ext cx="2346355" cy="77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cap="small" baseline="0" dirty="0"/>
            <a:t>Method Development, Modification or Extension</a:t>
          </a:r>
        </a:p>
      </dsp:txBody>
      <dsp:txXfrm>
        <a:off x="162857" y="1095252"/>
        <a:ext cx="2346355" cy="773230"/>
      </dsp:txXfrm>
    </dsp:sp>
    <dsp:sp modelId="{21A9A7B0-4D98-4AA1-B731-40766731264A}">
      <dsp:nvSpPr>
        <dsp:cNvPr id="0" name=""/>
        <dsp:cNvSpPr/>
      </dsp:nvSpPr>
      <dsp:spPr>
        <a:xfrm>
          <a:off x="160190" y="860083"/>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3750084-2EF5-4768-AF2D-78FC7A6E6CF0}">
      <dsp:nvSpPr>
        <dsp:cNvPr id="0" name=""/>
        <dsp:cNvSpPr/>
      </dsp:nvSpPr>
      <dsp:spPr>
        <a:xfrm>
          <a:off x="290840" y="598784"/>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8F13EC1-8B3C-459C-8516-40FC2A87F571}">
      <dsp:nvSpPr>
        <dsp:cNvPr id="0" name=""/>
        <dsp:cNvSpPr/>
      </dsp:nvSpPr>
      <dsp:spPr>
        <a:xfrm>
          <a:off x="604398" y="651044"/>
          <a:ext cx="293294" cy="293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D2D261-536B-4FEF-AB0B-0B4AEC7C79DA}">
      <dsp:nvSpPr>
        <dsp:cNvPr id="0" name=""/>
        <dsp:cNvSpPr/>
      </dsp:nvSpPr>
      <dsp:spPr>
        <a:xfrm>
          <a:off x="865697" y="363616"/>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1B2DD94-5222-4144-8F4C-F96B292C1052}">
      <dsp:nvSpPr>
        <dsp:cNvPr id="0" name=""/>
        <dsp:cNvSpPr/>
      </dsp:nvSpPr>
      <dsp:spPr>
        <a:xfrm>
          <a:off x="1205385" y="259096"/>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F8CBA3-8D83-4D0C-B594-1F06DE897575}">
      <dsp:nvSpPr>
        <dsp:cNvPr id="0" name=""/>
        <dsp:cNvSpPr/>
      </dsp:nvSpPr>
      <dsp:spPr>
        <a:xfrm>
          <a:off x="1623463" y="442005"/>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BCBC09D-984B-46BE-BFEA-CECF482D7B75}">
      <dsp:nvSpPr>
        <dsp:cNvPr id="0" name=""/>
        <dsp:cNvSpPr/>
      </dsp:nvSpPr>
      <dsp:spPr>
        <a:xfrm>
          <a:off x="1884761" y="572654"/>
          <a:ext cx="293294" cy="293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D94E60-8BCF-452F-855B-F444BA19A20B}">
      <dsp:nvSpPr>
        <dsp:cNvPr id="0" name=""/>
        <dsp:cNvSpPr/>
      </dsp:nvSpPr>
      <dsp:spPr>
        <a:xfrm>
          <a:off x="2250580" y="860083"/>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793001C-3AE7-4242-BDB2-F147565BB7E4}">
      <dsp:nvSpPr>
        <dsp:cNvPr id="0" name=""/>
        <dsp:cNvSpPr/>
      </dsp:nvSpPr>
      <dsp:spPr>
        <a:xfrm>
          <a:off x="2407359" y="1147511"/>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B435452-8BDC-49F1-95AF-3C36998AE023}">
      <dsp:nvSpPr>
        <dsp:cNvPr id="0" name=""/>
        <dsp:cNvSpPr/>
      </dsp:nvSpPr>
      <dsp:spPr>
        <a:xfrm>
          <a:off x="1048606" y="598784"/>
          <a:ext cx="479936" cy="47993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AC91A7-2A7D-465F-8A00-F628458BBC48}">
      <dsp:nvSpPr>
        <dsp:cNvPr id="0" name=""/>
        <dsp:cNvSpPr/>
      </dsp:nvSpPr>
      <dsp:spPr>
        <a:xfrm>
          <a:off x="29541" y="1591719"/>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A2DAAFA-FAE3-4F40-A14A-864D1C6AD046}">
      <dsp:nvSpPr>
        <dsp:cNvPr id="0" name=""/>
        <dsp:cNvSpPr/>
      </dsp:nvSpPr>
      <dsp:spPr>
        <a:xfrm>
          <a:off x="186320" y="1826888"/>
          <a:ext cx="293294" cy="293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535BB7C-E84F-4184-AD3A-217CD387AD24}">
      <dsp:nvSpPr>
        <dsp:cNvPr id="0" name=""/>
        <dsp:cNvSpPr/>
      </dsp:nvSpPr>
      <dsp:spPr>
        <a:xfrm>
          <a:off x="578268" y="2035927"/>
          <a:ext cx="426610" cy="426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9BF0AEE-24EE-4E76-AFCB-F9B0D1DA9EC8}">
      <dsp:nvSpPr>
        <dsp:cNvPr id="0" name=""/>
        <dsp:cNvSpPr/>
      </dsp:nvSpPr>
      <dsp:spPr>
        <a:xfrm>
          <a:off x="1126995" y="2375615"/>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EFC0DDF-590E-4006-B2CE-2CD6307432AC}">
      <dsp:nvSpPr>
        <dsp:cNvPr id="0" name=""/>
        <dsp:cNvSpPr/>
      </dsp:nvSpPr>
      <dsp:spPr>
        <a:xfrm>
          <a:off x="1231515" y="2035927"/>
          <a:ext cx="293294" cy="293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D5906AA-0745-4EC3-AFC1-890EFE94057F}">
      <dsp:nvSpPr>
        <dsp:cNvPr id="0" name=""/>
        <dsp:cNvSpPr/>
      </dsp:nvSpPr>
      <dsp:spPr>
        <a:xfrm>
          <a:off x="1492813" y="2401745"/>
          <a:ext cx="186641" cy="18664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98CCB85-5AB8-4E7C-8E5C-DE183741D84A}">
      <dsp:nvSpPr>
        <dsp:cNvPr id="0" name=""/>
        <dsp:cNvSpPr/>
      </dsp:nvSpPr>
      <dsp:spPr>
        <a:xfrm>
          <a:off x="1727982" y="1983667"/>
          <a:ext cx="426610" cy="42661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ECD8EC3-DC78-485D-B8F0-F216080CDBAE}">
      <dsp:nvSpPr>
        <dsp:cNvPr id="0" name=""/>
        <dsp:cNvSpPr/>
      </dsp:nvSpPr>
      <dsp:spPr>
        <a:xfrm>
          <a:off x="2302839" y="1879148"/>
          <a:ext cx="293294" cy="29329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CD49629-3483-4A91-9ECF-47280602A2B0}">
      <dsp:nvSpPr>
        <dsp:cNvPr id="0" name=""/>
        <dsp:cNvSpPr/>
      </dsp:nvSpPr>
      <dsp:spPr>
        <a:xfrm>
          <a:off x="2596134" y="650609"/>
          <a:ext cx="861363" cy="1644437"/>
        </a:xfrm>
        <a:prstGeom prst="chevron">
          <a:avLst>
            <a:gd name="adj" fmla="val 6231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5D64ED7-44A8-487F-8633-9676E5861834}">
      <dsp:nvSpPr>
        <dsp:cNvPr id="0" name=""/>
        <dsp:cNvSpPr/>
      </dsp:nvSpPr>
      <dsp:spPr>
        <a:xfrm>
          <a:off x="3457498" y="651408"/>
          <a:ext cx="2349174" cy="164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cap="small" baseline="0" dirty="0"/>
            <a:t>Validation</a:t>
          </a:r>
        </a:p>
      </dsp:txBody>
      <dsp:txXfrm>
        <a:off x="3457498" y="651408"/>
        <a:ext cx="2349174" cy="1644422"/>
      </dsp:txXfrm>
    </dsp:sp>
    <dsp:sp modelId="{12F0ED4A-1047-4833-850E-75B435887596}">
      <dsp:nvSpPr>
        <dsp:cNvPr id="0" name=""/>
        <dsp:cNvSpPr/>
      </dsp:nvSpPr>
      <dsp:spPr>
        <a:xfrm>
          <a:off x="5806672" y="650609"/>
          <a:ext cx="861363" cy="1644437"/>
        </a:xfrm>
        <a:prstGeom prst="chevron">
          <a:avLst>
            <a:gd name="adj" fmla="val 6231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18DEB9F-4256-429D-82B0-5ADD1B3F768A}">
      <dsp:nvSpPr>
        <dsp:cNvPr id="0" name=""/>
        <dsp:cNvSpPr/>
      </dsp:nvSpPr>
      <dsp:spPr>
        <a:xfrm>
          <a:off x="6668036" y="651408"/>
          <a:ext cx="2349174" cy="1644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cap="small" baseline="0" dirty="0"/>
            <a:t>Method Publication</a:t>
          </a:r>
        </a:p>
      </dsp:txBody>
      <dsp:txXfrm>
        <a:off x="6668036" y="651408"/>
        <a:ext cx="2349174" cy="1644422"/>
      </dsp:txXfrm>
    </dsp:sp>
    <dsp:sp modelId="{A7B67AFC-4BE3-47E3-A49B-D8E809B07E16}">
      <dsp:nvSpPr>
        <dsp:cNvPr id="0" name=""/>
        <dsp:cNvSpPr/>
      </dsp:nvSpPr>
      <dsp:spPr>
        <a:xfrm>
          <a:off x="9017210" y="650609"/>
          <a:ext cx="861363" cy="1644437"/>
        </a:xfrm>
        <a:prstGeom prst="chevron">
          <a:avLst>
            <a:gd name="adj" fmla="val 6231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5237E7-A5C2-4863-ABEC-E7F3E41770B2}">
      <dsp:nvSpPr>
        <dsp:cNvPr id="0" name=""/>
        <dsp:cNvSpPr/>
      </dsp:nvSpPr>
      <dsp:spPr>
        <a:xfrm>
          <a:off x="9972541" y="514710"/>
          <a:ext cx="1996798" cy="199679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cap="small" baseline="0" dirty="0"/>
            <a:t>Method Verification</a:t>
          </a:r>
        </a:p>
      </dsp:txBody>
      <dsp:txXfrm>
        <a:off x="10264965" y="807134"/>
        <a:ext cx="1411950" cy="141195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F06A-7C5B-41AF-9489-7A34CF6C8971}">
      <dsp:nvSpPr>
        <dsp:cNvPr id="0" name=""/>
        <dsp:cNvSpPr/>
      </dsp:nvSpPr>
      <dsp:spPr>
        <a:xfrm>
          <a:off x="0" y="329453"/>
          <a:ext cx="87147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29A4-E668-49C9-A97F-49994122CAF9}">
      <dsp:nvSpPr>
        <dsp:cNvPr id="0" name=""/>
        <dsp:cNvSpPr/>
      </dsp:nvSpPr>
      <dsp:spPr>
        <a:xfrm>
          <a:off x="0" y="329453"/>
          <a:ext cx="8714769" cy="1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spc="500" baseline="0" dirty="0">
              <a:latin typeface="Trebuchet MS" panose="020B0603020202020204" pitchFamily="34" charset="0"/>
            </a:rPr>
            <a:t>AGENDA</a:t>
          </a:r>
        </a:p>
      </dsp:txBody>
      <dsp:txXfrm>
        <a:off x="0" y="329453"/>
        <a:ext cx="8714769" cy="12145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E77F9-E56D-48DF-ABD8-C8BAE6BCEF1B}">
      <dsp:nvSpPr>
        <dsp:cNvPr id="0" name=""/>
        <dsp:cNvSpPr/>
      </dsp:nvSpPr>
      <dsp:spPr>
        <a:xfrm>
          <a:off x="0" y="428636"/>
          <a:ext cx="5460995" cy="1216800"/>
        </a:xfrm>
        <a:prstGeom prst="roundRect">
          <a:avLst/>
        </a:prstGeom>
        <a:noFill/>
        <a:ln>
          <a:solidFill>
            <a:srgbClr val="003883"/>
          </a:solidFill>
        </a:ln>
        <a:effectLst>
          <a:outerShdw blurRad="57150" dist="19050" dir="5400000" algn="ctr" rotWithShape="0">
            <a:srgbClr val="000000">
              <a:alpha val="3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rgbClr val="003883"/>
              </a:solidFill>
              <a:latin typeface="Trebuchet MS" panose="020B0603020202020204" pitchFamily="34" charset="0"/>
            </a:rPr>
            <a:t>Research methods that have not been validated may be suitable for investigational purposes, but may not be used for any testing that is subject to regulatory compliance.</a:t>
          </a:r>
        </a:p>
      </dsp:txBody>
      <dsp:txXfrm>
        <a:off x="59399" y="488035"/>
        <a:ext cx="5342197" cy="1098002"/>
      </dsp:txXfrm>
    </dsp:sp>
    <dsp:sp modelId="{6E7EBB9D-FE35-44FC-B557-CAA07D9D942E}">
      <dsp:nvSpPr>
        <dsp:cNvPr id="0" name=""/>
        <dsp:cNvSpPr/>
      </dsp:nvSpPr>
      <dsp:spPr>
        <a:xfrm>
          <a:off x="0" y="1832637"/>
          <a:ext cx="5460995"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Trebuchet MS" panose="020B0603020202020204" pitchFamily="34" charset="0"/>
            </a:rPr>
            <a:t>To implement the validated method, an SOP or test method description should adequately describe the sample preparation and analysis procedures.</a:t>
          </a:r>
        </a:p>
      </dsp:txBody>
      <dsp:txXfrm>
        <a:off x="59399" y="1892036"/>
        <a:ext cx="5342197" cy="1098002"/>
      </dsp:txXfrm>
    </dsp:sp>
    <dsp:sp modelId="{967CA004-805C-4BD1-B036-390E4C0B2E5A}">
      <dsp:nvSpPr>
        <dsp:cNvPr id="0" name=""/>
        <dsp:cNvSpPr/>
      </dsp:nvSpPr>
      <dsp:spPr>
        <a:xfrm>
          <a:off x="0" y="3236637"/>
          <a:ext cx="5460995"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Trebuchet MS" panose="020B0603020202020204" pitchFamily="34" charset="0"/>
            </a:rPr>
            <a:t>Some guidance and regulatory requirements specify more than just a validated method is needed for compliant testing.</a:t>
          </a:r>
        </a:p>
      </dsp:txBody>
      <dsp:txXfrm>
        <a:off x="59399" y="3296036"/>
        <a:ext cx="5342197" cy="109800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69079-62F0-42F7-99F6-3CD4225E4361}">
      <dsp:nvSpPr>
        <dsp:cNvPr id="0" name=""/>
        <dsp:cNvSpPr/>
      </dsp:nvSpPr>
      <dsp:spPr>
        <a:xfrm>
          <a:off x="589780" y="329539"/>
          <a:ext cx="4100942" cy="4100942"/>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All assessments included in the Validation Report</a:t>
          </a:r>
        </a:p>
      </dsp:txBody>
      <dsp:txXfrm>
        <a:off x="2819423" y="1086261"/>
        <a:ext cx="1391391" cy="1366980"/>
      </dsp:txXfrm>
    </dsp:sp>
    <dsp:sp modelId="{8667A090-14E3-44F9-A17B-2ED1AB1EC021}">
      <dsp:nvSpPr>
        <dsp:cNvPr id="0" name=""/>
        <dsp:cNvSpPr/>
      </dsp:nvSpPr>
      <dsp:spPr>
        <a:xfrm>
          <a:off x="378386" y="451591"/>
          <a:ext cx="4100942" cy="4100942"/>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t>Documentation of all auditing and evaluations may be necessary for some regulatory purposes.</a:t>
          </a:r>
        </a:p>
      </dsp:txBody>
      <dsp:txXfrm>
        <a:off x="1501263" y="3039091"/>
        <a:ext cx="1855188" cy="1269339"/>
      </dsp:txXfrm>
    </dsp:sp>
    <dsp:sp modelId="{8B585363-1836-4912-91DA-B8646C5B741A}">
      <dsp:nvSpPr>
        <dsp:cNvPr id="0" name=""/>
        <dsp:cNvSpPr/>
      </dsp:nvSpPr>
      <dsp:spPr>
        <a:xfrm>
          <a:off x="378386" y="451591"/>
          <a:ext cx="4100942" cy="4100942"/>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Industry-compliant Test Method Description</a:t>
          </a:r>
        </a:p>
      </dsp:txBody>
      <dsp:txXfrm>
        <a:off x="817773" y="1257134"/>
        <a:ext cx="1391391" cy="136698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B8EAF-2D6A-4566-BC14-7DD7AA589D99}">
      <dsp:nvSpPr>
        <dsp:cNvPr id="0" name=""/>
        <dsp:cNvSpPr/>
      </dsp:nvSpPr>
      <dsp:spPr>
        <a:xfrm>
          <a:off x="1761657" y="409580"/>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Flowchart</a:t>
          </a:r>
          <a:endParaRPr lang="en-US" sz="1200" kern="1200"/>
        </a:p>
      </dsp:txBody>
      <dsp:txXfrm>
        <a:off x="1792514" y="440437"/>
        <a:ext cx="910765" cy="570397"/>
      </dsp:txXfrm>
    </dsp:sp>
    <dsp:sp modelId="{9479310E-54FF-4CA8-9C17-6D032277AF52}">
      <dsp:nvSpPr>
        <dsp:cNvPr id="0" name=""/>
        <dsp:cNvSpPr/>
      </dsp:nvSpPr>
      <dsp:spPr>
        <a:xfrm>
          <a:off x="443132" y="725635"/>
          <a:ext cx="3609529" cy="3609529"/>
        </a:xfrm>
        <a:custGeom>
          <a:avLst/>
          <a:gdLst/>
          <a:ahLst/>
          <a:cxnLst/>
          <a:rect l="0" t="0" r="0" b="0"/>
          <a:pathLst>
            <a:path>
              <a:moveTo>
                <a:pt x="2297446" y="68550"/>
              </a:moveTo>
              <a:arcTo wR="1804764" hR="1804764" stAng="17150534" swAng="125684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01AE79A-CA7D-424D-9A51-4D360416CFAD}">
      <dsp:nvSpPr>
        <dsp:cNvPr id="0" name=""/>
        <dsp:cNvSpPr/>
      </dsp:nvSpPr>
      <dsp:spPr>
        <a:xfrm>
          <a:off x="3172680" y="1089092"/>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Work Instructions</a:t>
          </a:r>
          <a:endParaRPr lang="en-US" sz="1200" kern="1200"/>
        </a:p>
      </dsp:txBody>
      <dsp:txXfrm>
        <a:off x="3203537" y="1119949"/>
        <a:ext cx="910765" cy="570397"/>
      </dsp:txXfrm>
    </dsp:sp>
    <dsp:sp modelId="{6D5BCE47-A694-41C3-885C-281FF05F3AAD}">
      <dsp:nvSpPr>
        <dsp:cNvPr id="0" name=""/>
        <dsp:cNvSpPr/>
      </dsp:nvSpPr>
      <dsp:spPr>
        <a:xfrm>
          <a:off x="443132" y="725635"/>
          <a:ext cx="3609529" cy="3609529"/>
        </a:xfrm>
        <a:custGeom>
          <a:avLst/>
          <a:gdLst/>
          <a:ahLst/>
          <a:cxnLst/>
          <a:rect l="0" t="0" r="0" b="0"/>
          <a:pathLst>
            <a:path>
              <a:moveTo>
                <a:pt x="3422033" y="1003753"/>
              </a:moveTo>
              <a:arcTo wR="1804764" hR="1804764" stAng="20019084" swAng="17264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B7F76D-AD45-4E5E-9A55-FF5395B2466F}">
      <dsp:nvSpPr>
        <dsp:cNvPr id="0" name=""/>
        <dsp:cNvSpPr/>
      </dsp:nvSpPr>
      <dsp:spPr>
        <a:xfrm>
          <a:off x="3521173" y="2615943"/>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Checklists</a:t>
          </a:r>
          <a:endParaRPr lang="en-US" sz="1200" kern="1200"/>
        </a:p>
      </dsp:txBody>
      <dsp:txXfrm>
        <a:off x="3552030" y="2646800"/>
        <a:ext cx="910765" cy="570397"/>
      </dsp:txXfrm>
    </dsp:sp>
    <dsp:sp modelId="{787F9340-3447-4669-9476-634C29BDBCD8}">
      <dsp:nvSpPr>
        <dsp:cNvPr id="0" name=""/>
        <dsp:cNvSpPr/>
      </dsp:nvSpPr>
      <dsp:spPr>
        <a:xfrm>
          <a:off x="443132" y="725635"/>
          <a:ext cx="3609529" cy="3609529"/>
        </a:xfrm>
        <a:custGeom>
          <a:avLst/>
          <a:gdLst/>
          <a:ahLst/>
          <a:cxnLst/>
          <a:rect l="0" t="0" r="0" b="0"/>
          <a:pathLst>
            <a:path>
              <a:moveTo>
                <a:pt x="3457820" y="2529046"/>
              </a:moveTo>
              <a:arcTo wR="1804764" hR="1804764" stAng="1419629" swAng="13589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002661E-A883-45D7-9A60-10153282C1BE}">
      <dsp:nvSpPr>
        <dsp:cNvPr id="0" name=""/>
        <dsp:cNvSpPr/>
      </dsp:nvSpPr>
      <dsp:spPr>
        <a:xfrm>
          <a:off x="2544716" y="3840382"/>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Control Charts</a:t>
          </a:r>
          <a:endParaRPr lang="en-US" sz="1200" kern="1200"/>
        </a:p>
      </dsp:txBody>
      <dsp:txXfrm>
        <a:off x="2575573" y="3871239"/>
        <a:ext cx="910765" cy="570397"/>
      </dsp:txXfrm>
    </dsp:sp>
    <dsp:sp modelId="{4BB12F54-E201-435A-814B-EBA291EBCF78}">
      <dsp:nvSpPr>
        <dsp:cNvPr id="0" name=""/>
        <dsp:cNvSpPr/>
      </dsp:nvSpPr>
      <dsp:spPr>
        <a:xfrm>
          <a:off x="443132" y="725635"/>
          <a:ext cx="3609529" cy="3609529"/>
        </a:xfrm>
        <a:custGeom>
          <a:avLst/>
          <a:gdLst/>
          <a:ahLst/>
          <a:cxnLst/>
          <a:rect l="0" t="0" r="0" b="0"/>
          <a:pathLst>
            <a:path>
              <a:moveTo>
                <a:pt x="2095726" y="3585921"/>
              </a:moveTo>
              <a:arcTo wR="1804764" hR="1804764" stAng="4843342" swAng="11133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5C5BA0-4757-486C-9496-D58698C6AAB8}">
      <dsp:nvSpPr>
        <dsp:cNvPr id="0" name=""/>
        <dsp:cNvSpPr/>
      </dsp:nvSpPr>
      <dsp:spPr>
        <a:xfrm>
          <a:off x="978599" y="3840382"/>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Inspections</a:t>
          </a:r>
          <a:endParaRPr lang="en-US" sz="1200" kern="1200"/>
        </a:p>
      </dsp:txBody>
      <dsp:txXfrm>
        <a:off x="1009456" y="3871239"/>
        <a:ext cx="910765" cy="570397"/>
      </dsp:txXfrm>
    </dsp:sp>
    <dsp:sp modelId="{F97EE56A-18E6-4641-98A8-B1F185F54B43}">
      <dsp:nvSpPr>
        <dsp:cNvPr id="0" name=""/>
        <dsp:cNvSpPr/>
      </dsp:nvSpPr>
      <dsp:spPr>
        <a:xfrm>
          <a:off x="443132" y="725635"/>
          <a:ext cx="3609529" cy="3609529"/>
        </a:xfrm>
        <a:custGeom>
          <a:avLst/>
          <a:gdLst/>
          <a:ahLst/>
          <a:cxnLst/>
          <a:rect l="0" t="0" r="0" b="0"/>
          <a:pathLst>
            <a:path>
              <a:moveTo>
                <a:pt x="558106" y="3109762"/>
              </a:moveTo>
              <a:arcTo wR="1804764" hR="1804764" stAng="8021415" swAng="135895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9E8E55-7444-4B5C-9898-E872B66A1D3D}">
      <dsp:nvSpPr>
        <dsp:cNvPr id="0" name=""/>
        <dsp:cNvSpPr/>
      </dsp:nvSpPr>
      <dsp:spPr>
        <a:xfrm>
          <a:off x="2142" y="2615943"/>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Document Control</a:t>
          </a:r>
          <a:endParaRPr lang="en-US" sz="1200" kern="1200"/>
        </a:p>
      </dsp:txBody>
      <dsp:txXfrm>
        <a:off x="32999" y="2646800"/>
        <a:ext cx="910765" cy="570397"/>
      </dsp:txXfrm>
    </dsp:sp>
    <dsp:sp modelId="{7A6BF6D2-AE1E-49F9-B56D-217AB4187164}">
      <dsp:nvSpPr>
        <dsp:cNvPr id="0" name=""/>
        <dsp:cNvSpPr/>
      </dsp:nvSpPr>
      <dsp:spPr>
        <a:xfrm>
          <a:off x="443132" y="725635"/>
          <a:ext cx="3609529" cy="3609529"/>
        </a:xfrm>
        <a:custGeom>
          <a:avLst/>
          <a:gdLst/>
          <a:ahLst/>
          <a:cxnLst/>
          <a:rect l="0" t="0" r="0" b="0"/>
          <a:pathLst>
            <a:path>
              <a:moveTo>
                <a:pt x="1618" y="1881170"/>
              </a:moveTo>
              <a:arcTo wR="1804764" hR="1804764" stAng="10654418" swAng="17264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F6346F-2B2B-4FC6-B63C-6C66F93F011F}">
      <dsp:nvSpPr>
        <dsp:cNvPr id="0" name=""/>
        <dsp:cNvSpPr/>
      </dsp:nvSpPr>
      <dsp:spPr>
        <a:xfrm>
          <a:off x="350635" y="1089092"/>
          <a:ext cx="972479" cy="63211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Process Inspections</a:t>
          </a:r>
          <a:endParaRPr lang="en-US" sz="1200" kern="1200"/>
        </a:p>
      </dsp:txBody>
      <dsp:txXfrm>
        <a:off x="381492" y="1119949"/>
        <a:ext cx="910765" cy="570397"/>
      </dsp:txXfrm>
    </dsp:sp>
    <dsp:sp modelId="{AD37E920-0F83-4002-9EFD-A3398266093E}">
      <dsp:nvSpPr>
        <dsp:cNvPr id="0" name=""/>
        <dsp:cNvSpPr/>
      </dsp:nvSpPr>
      <dsp:spPr>
        <a:xfrm>
          <a:off x="443132" y="725635"/>
          <a:ext cx="3609529" cy="3609529"/>
        </a:xfrm>
        <a:custGeom>
          <a:avLst/>
          <a:gdLst/>
          <a:ahLst/>
          <a:cxnLst/>
          <a:rect l="0" t="0" r="0" b="0"/>
          <a:pathLst>
            <a:path>
              <a:moveTo>
                <a:pt x="723928" y="359438"/>
              </a:moveTo>
              <a:arcTo wR="1804764" hR="1804764" stAng="13992619" swAng="125684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898AB-E3B0-4BE0-BC9C-DA28FB52D7A2}">
      <dsp:nvSpPr>
        <dsp:cNvPr id="0" name=""/>
        <dsp:cNvSpPr/>
      </dsp:nvSpPr>
      <dsp:spPr>
        <a:xfrm>
          <a:off x="3095041" y="278278"/>
          <a:ext cx="2113938" cy="2113938"/>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rebuchet MS" panose="020B0603020202020204" pitchFamily="34" charset="0"/>
            </a:rPr>
            <a:t>Calculate Method Uncertainty</a:t>
          </a:r>
        </a:p>
      </dsp:txBody>
      <dsp:txXfrm>
        <a:off x="3714199" y="897436"/>
        <a:ext cx="1494780" cy="1494780"/>
      </dsp:txXfrm>
    </dsp:sp>
    <dsp:sp modelId="{B26516F4-3C9D-4453-B022-85E4D316F3CC}">
      <dsp:nvSpPr>
        <dsp:cNvPr id="0" name=""/>
        <dsp:cNvSpPr/>
      </dsp:nvSpPr>
      <dsp:spPr>
        <a:xfrm rot="5400000">
          <a:off x="5306620" y="278278"/>
          <a:ext cx="2113938" cy="2113938"/>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rebuchet MS" panose="020B0603020202020204" pitchFamily="34" charset="0"/>
            </a:rPr>
            <a:t>“Not detected” results should include the LOD and/or LOQ</a:t>
          </a:r>
        </a:p>
      </dsp:txBody>
      <dsp:txXfrm rot="-5400000">
        <a:off x="5306620" y="897436"/>
        <a:ext cx="1494780" cy="1494780"/>
      </dsp:txXfrm>
    </dsp:sp>
    <dsp:sp modelId="{4CB9E51C-C317-4E29-90C5-AE0B53057021}">
      <dsp:nvSpPr>
        <dsp:cNvPr id="0" name=""/>
        <dsp:cNvSpPr/>
      </dsp:nvSpPr>
      <dsp:spPr>
        <a:xfrm rot="10800000">
          <a:off x="5306620" y="2489857"/>
          <a:ext cx="2113938" cy="2113938"/>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Trebuchet MS" panose="020B0603020202020204" pitchFamily="34" charset="0"/>
            </a:rPr>
            <a:t>Reference method or method ID</a:t>
          </a:r>
        </a:p>
      </dsp:txBody>
      <dsp:txXfrm rot="10800000">
        <a:off x="5306620" y="2489857"/>
        <a:ext cx="1494780" cy="1494780"/>
      </dsp:txXfrm>
    </dsp:sp>
    <dsp:sp modelId="{ABE21F75-A479-48AF-883D-02E7EB57CDD5}">
      <dsp:nvSpPr>
        <dsp:cNvPr id="0" name=""/>
        <dsp:cNvSpPr/>
      </dsp:nvSpPr>
      <dsp:spPr>
        <a:xfrm rot="16200000">
          <a:off x="3095041" y="2489857"/>
          <a:ext cx="2113938" cy="2113938"/>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rebuchet MS" panose="020B0603020202020204" pitchFamily="34" charset="0"/>
            </a:rPr>
            <a:t>Modifications or deviations must be identified and reported</a:t>
          </a:r>
        </a:p>
      </dsp:txBody>
      <dsp:txXfrm rot="5400000">
        <a:off x="3714199" y="2489857"/>
        <a:ext cx="1494780" cy="1494780"/>
      </dsp:txXfrm>
    </dsp:sp>
    <dsp:sp modelId="{4E9C6F60-0842-4B6D-896D-6269C1B1A203}">
      <dsp:nvSpPr>
        <dsp:cNvPr id="0" name=""/>
        <dsp:cNvSpPr/>
      </dsp:nvSpPr>
      <dsp:spPr>
        <a:xfrm>
          <a:off x="4892864" y="2001650"/>
          <a:ext cx="729870" cy="634669"/>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22959B-195E-47E9-8949-1FE422B73928}">
      <dsp:nvSpPr>
        <dsp:cNvPr id="0" name=""/>
        <dsp:cNvSpPr/>
      </dsp:nvSpPr>
      <dsp:spPr>
        <a:xfrm rot="10800000">
          <a:off x="4892864" y="2245754"/>
          <a:ext cx="729870" cy="634669"/>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59B31-1ACC-4FA2-B134-5EAAA0214755}">
      <dsp:nvSpPr>
        <dsp:cNvPr id="0" name=""/>
        <dsp:cNvSpPr/>
      </dsp:nvSpPr>
      <dsp:spPr>
        <a:xfrm>
          <a:off x="34" y="11937"/>
          <a:ext cx="330552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Validation</a:t>
          </a:r>
        </a:p>
      </dsp:txBody>
      <dsp:txXfrm>
        <a:off x="34" y="11937"/>
        <a:ext cx="3305528" cy="576000"/>
      </dsp:txXfrm>
    </dsp:sp>
    <dsp:sp modelId="{B67E9ED9-4089-44FB-B554-1F4512D7B279}">
      <dsp:nvSpPr>
        <dsp:cNvPr id="0" name=""/>
        <dsp:cNvSpPr/>
      </dsp:nvSpPr>
      <dsp:spPr>
        <a:xfrm>
          <a:off x="34" y="587937"/>
          <a:ext cx="3305528" cy="3403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Development of a new method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Extension to the scope of a previously validated method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Modification of equipment, procedure or technique</a:t>
          </a:r>
        </a:p>
        <a:p>
          <a:pPr marL="228600" lvl="1" indent="-228600" algn="l" defTabSz="889000">
            <a:lnSpc>
              <a:spcPct val="90000"/>
            </a:lnSpc>
            <a:spcBef>
              <a:spcPct val="0"/>
            </a:spcBef>
            <a:spcAft>
              <a:spcPct val="15000"/>
            </a:spcAft>
            <a:buChar char="•"/>
          </a:pPr>
          <a:endParaRPr lang="en-US" sz="2000" kern="1200" dirty="0"/>
        </a:p>
      </dsp:txBody>
      <dsp:txXfrm>
        <a:off x="34" y="587937"/>
        <a:ext cx="3305528" cy="3403799"/>
      </dsp:txXfrm>
    </dsp:sp>
    <dsp:sp modelId="{B7AD72B0-2C5F-45DE-923B-1271EAB45154}">
      <dsp:nvSpPr>
        <dsp:cNvPr id="0" name=""/>
        <dsp:cNvSpPr/>
      </dsp:nvSpPr>
      <dsp:spPr>
        <a:xfrm>
          <a:off x="3768336" y="11937"/>
          <a:ext cx="330552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Verification</a:t>
          </a:r>
        </a:p>
      </dsp:txBody>
      <dsp:txXfrm>
        <a:off x="3768336" y="11937"/>
        <a:ext cx="3305528" cy="576000"/>
      </dsp:txXfrm>
    </dsp:sp>
    <dsp:sp modelId="{896C9322-36B3-4A82-9682-8E7A4DFA5C6D}">
      <dsp:nvSpPr>
        <dsp:cNvPr id="0" name=""/>
        <dsp:cNvSpPr/>
      </dsp:nvSpPr>
      <dsp:spPr>
        <a:xfrm>
          <a:off x="3768336" y="587937"/>
          <a:ext cx="3305528" cy="34037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Confirm method applicability to a specific matrix</a:t>
          </a:r>
        </a:p>
        <a:p>
          <a:pPr marL="228600" lvl="1" indent="-228600" algn="l" defTabSz="889000">
            <a:lnSpc>
              <a:spcPct val="90000"/>
            </a:lnSpc>
            <a:spcBef>
              <a:spcPct val="0"/>
            </a:spcBef>
            <a:spcAft>
              <a:spcPct val="15000"/>
            </a:spcAft>
            <a:buChar char="•"/>
          </a:pPr>
          <a:r>
            <a:rPr lang="en-US" sz="2000" kern="1200" dirty="0"/>
            <a:t>Demonstrate Proficiency with a newly implemented method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Changes in equipment, components, personnel or suppliers</a:t>
          </a:r>
        </a:p>
      </dsp:txBody>
      <dsp:txXfrm>
        <a:off x="3768336" y="587937"/>
        <a:ext cx="3305528" cy="3403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40DB0-0D0C-4B8E-8E1A-43E364AEBE4A}">
      <dsp:nvSpPr>
        <dsp:cNvPr id="0" name=""/>
        <dsp:cNvSpPr/>
      </dsp:nvSpPr>
      <dsp:spPr>
        <a:xfrm>
          <a:off x="788669" y="0"/>
          <a:ext cx="8938260" cy="4882074"/>
        </a:xfrm>
        <a:prstGeom prst="rightArrow">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C0F2BFD-D5CB-436A-B87B-DB66038D40C7}">
      <dsp:nvSpPr>
        <dsp:cNvPr id="0" name=""/>
        <dsp:cNvSpPr/>
      </dsp:nvSpPr>
      <dsp:spPr>
        <a:xfrm>
          <a:off x="3594" y="1464622"/>
          <a:ext cx="2335202" cy="195282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Trebuchet MS" panose="020B0603020202020204" pitchFamily="34" charset="0"/>
            </a:rPr>
            <a:t>The Importance of Measurement</a:t>
          </a:r>
        </a:p>
      </dsp:txBody>
      <dsp:txXfrm>
        <a:off x="98923" y="1559951"/>
        <a:ext cx="2144544" cy="1762171"/>
      </dsp:txXfrm>
    </dsp:sp>
    <dsp:sp modelId="{103AEDA8-FD20-4FEC-87F8-A7D8AACA2E30}">
      <dsp:nvSpPr>
        <dsp:cNvPr id="0" name=""/>
        <dsp:cNvSpPr/>
      </dsp:nvSpPr>
      <dsp:spPr>
        <a:xfrm>
          <a:off x="2727997" y="1464622"/>
          <a:ext cx="2335202" cy="195282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Trebuchet MS" panose="020B0603020202020204" pitchFamily="34" charset="0"/>
            </a:rPr>
            <a:t>Establish Performance Parameters for New Methods </a:t>
          </a:r>
        </a:p>
      </dsp:txBody>
      <dsp:txXfrm>
        <a:off x="2823326" y="1559951"/>
        <a:ext cx="2144544" cy="1762171"/>
      </dsp:txXfrm>
    </dsp:sp>
    <dsp:sp modelId="{777E52F1-45B1-4E78-9499-B775369573E1}">
      <dsp:nvSpPr>
        <dsp:cNvPr id="0" name=""/>
        <dsp:cNvSpPr/>
      </dsp:nvSpPr>
      <dsp:spPr>
        <a:xfrm>
          <a:off x="5452400" y="1464622"/>
          <a:ext cx="2335202" cy="195282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Trebuchet MS" panose="020B0603020202020204" pitchFamily="34" charset="0"/>
            </a:rPr>
            <a:t>Determine Method Suitability</a:t>
          </a:r>
        </a:p>
      </dsp:txBody>
      <dsp:txXfrm>
        <a:off x="5547729" y="1559951"/>
        <a:ext cx="2144544" cy="1762171"/>
      </dsp:txXfrm>
    </dsp:sp>
    <dsp:sp modelId="{AC98DF62-E7B2-4396-8CAF-AA755988ADAA}">
      <dsp:nvSpPr>
        <dsp:cNvPr id="0" name=""/>
        <dsp:cNvSpPr/>
      </dsp:nvSpPr>
      <dsp:spPr>
        <a:xfrm>
          <a:off x="8176803" y="1464622"/>
          <a:ext cx="2335202" cy="1952829"/>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Trebuchet MS" panose="020B0603020202020204" pitchFamily="34" charset="0"/>
            </a:rPr>
            <a:t>Maintain Process and Quality Control</a:t>
          </a:r>
        </a:p>
      </dsp:txBody>
      <dsp:txXfrm>
        <a:off x="8272132" y="1559951"/>
        <a:ext cx="2144544" cy="1762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F06A-7C5B-41AF-9489-7A34CF6C8971}">
      <dsp:nvSpPr>
        <dsp:cNvPr id="0" name=""/>
        <dsp:cNvSpPr/>
      </dsp:nvSpPr>
      <dsp:spPr>
        <a:xfrm>
          <a:off x="0" y="329453"/>
          <a:ext cx="87147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29A4-E668-49C9-A97F-49994122CAF9}">
      <dsp:nvSpPr>
        <dsp:cNvPr id="0" name=""/>
        <dsp:cNvSpPr/>
      </dsp:nvSpPr>
      <dsp:spPr>
        <a:xfrm>
          <a:off x="0" y="329453"/>
          <a:ext cx="8714769" cy="1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spc="500" baseline="0" dirty="0">
              <a:latin typeface="Trebuchet MS" panose="020B0603020202020204" pitchFamily="34" charset="0"/>
            </a:rPr>
            <a:t>AGENDA</a:t>
          </a:r>
        </a:p>
      </dsp:txBody>
      <dsp:txXfrm>
        <a:off x="0" y="329453"/>
        <a:ext cx="8714769" cy="121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3E8B3-6214-4FAF-88B6-B200A5CEEEB4}">
      <dsp:nvSpPr>
        <dsp:cNvPr id="0" name=""/>
        <dsp:cNvSpPr/>
      </dsp:nvSpPr>
      <dsp:spPr>
        <a:xfrm>
          <a:off x="4669823" y="0"/>
          <a:ext cx="3084111" cy="308420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A3AB941-28FD-4DC8-8FCA-211F7AA14392}">
      <dsp:nvSpPr>
        <dsp:cNvPr id="0" name=""/>
        <dsp:cNvSpPr/>
      </dsp:nvSpPr>
      <dsp:spPr>
        <a:xfrm>
          <a:off x="5350976" y="1116605"/>
          <a:ext cx="1720691" cy="86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latin typeface="Trebuchet MS" panose="020B0603020202020204" pitchFamily="34" charset="0"/>
            </a:rPr>
            <a:t>Method Selection</a:t>
          </a:r>
        </a:p>
      </dsp:txBody>
      <dsp:txXfrm>
        <a:off x="5350976" y="1116605"/>
        <a:ext cx="1720691" cy="860244"/>
      </dsp:txXfrm>
    </dsp:sp>
    <dsp:sp modelId="{D513D3E9-C367-423E-9591-98403DAF5AD4}">
      <dsp:nvSpPr>
        <dsp:cNvPr id="0" name=""/>
        <dsp:cNvSpPr/>
      </dsp:nvSpPr>
      <dsp:spPr>
        <a:xfrm>
          <a:off x="4033189" y="1976849"/>
          <a:ext cx="2649486" cy="2650607"/>
        </a:xfrm>
        <a:prstGeom prst="blockArc">
          <a:avLst>
            <a:gd name="adj1" fmla="val 0"/>
            <a:gd name="adj2" fmla="val 18900000"/>
            <a:gd name="adj3" fmla="val 1274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84F918-81A2-40A1-99C4-4409D7FE2A4B}">
      <dsp:nvSpPr>
        <dsp:cNvPr id="0" name=""/>
        <dsp:cNvSpPr/>
      </dsp:nvSpPr>
      <dsp:spPr>
        <a:xfrm>
          <a:off x="4490631" y="2892160"/>
          <a:ext cx="1720691" cy="86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cap="small" baseline="0" dirty="0">
              <a:latin typeface="Trebuchet MS" panose="020B0603020202020204" pitchFamily="34" charset="0"/>
            </a:rPr>
            <a:t>Method Evaluation &amp; Record</a:t>
          </a:r>
        </a:p>
      </dsp:txBody>
      <dsp:txXfrm>
        <a:off x="4490631" y="2892160"/>
        <a:ext cx="1720691" cy="8602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8E3C2-3971-47A7-9F32-B13CA7F4FF94}">
      <dsp:nvSpPr>
        <dsp:cNvPr id="0" name=""/>
        <dsp:cNvSpPr/>
      </dsp:nvSpPr>
      <dsp:spPr>
        <a:xfrm>
          <a:off x="2318281" y="2281217"/>
          <a:ext cx="2788154" cy="2788154"/>
        </a:xfrm>
        <a:prstGeom prst="gear9">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cap="small" baseline="0" dirty="0">
              <a:latin typeface="Trebuchet MS" panose="020B0603020202020204" pitchFamily="34" charset="0"/>
            </a:rPr>
            <a:t>Sensitivity</a:t>
          </a:r>
        </a:p>
      </dsp:txBody>
      <dsp:txXfrm>
        <a:off x="2878824" y="2934329"/>
        <a:ext cx="1667068" cy="1433169"/>
      </dsp:txXfrm>
    </dsp:sp>
    <dsp:sp modelId="{A616481E-D444-4B86-B9FB-2707F783299B}">
      <dsp:nvSpPr>
        <dsp:cNvPr id="0" name=""/>
        <dsp:cNvSpPr/>
      </dsp:nvSpPr>
      <dsp:spPr>
        <a:xfrm>
          <a:off x="696082" y="1622199"/>
          <a:ext cx="2027748" cy="2027748"/>
        </a:xfrm>
        <a:prstGeom prst="gear6">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cap="small" baseline="0" dirty="0">
              <a:latin typeface="Trebuchet MS" panose="020B0603020202020204" pitchFamily="34" charset="0"/>
            </a:rPr>
            <a:t>Interference</a:t>
          </a:r>
        </a:p>
      </dsp:txBody>
      <dsp:txXfrm>
        <a:off x="1206574" y="2135776"/>
        <a:ext cx="1006764" cy="1000594"/>
      </dsp:txXfrm>
    </dsp:sp>
    <dsp:sp modelId="{B81A4006-FA2B-4B4F-957E-3B45C06A7DDE}">
      <dsp:nvSpPr>
        <dsp:cNvPr id="0" name=""/>
        <dsp:cNvSpPr/>
      </dsp:nvSpPr>
      <dsp:spPr>
        <a:xfrm rot="20700000">
          <a:off x="1831829" y="223259"/>
          <a:ext cx="1986779" cy="1986779"/>
        </a:xfrm>
        <a:prstGeom prst="gear6">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cap="small" baseline="0" dirty="0">
              <a:latin typeface="Trebuchet MS" panose="020B0603020202020204" pitchFamily="34" charset="0"/>
            </a:rPr>
            <a:t>Selectivity</a:t>
          </a:r>
        </a:p>
      </dsp:txBody>
      <dsp:txXfrm rot="-20700000">
        <a:off x="2267588" y="659018"/>
        <a:ext cx="1115261" cy="1115261"/>
      </dsp:txXfrm>
    </dsp:sp>
    <dsp:sp modelId="{F66E380F-96C8-46D3-88DE-C1F3E068CA58}">
      <dsp:nvSpPr>
        <dsp:cNvPr id="0" name=""/>
        <dsp:cNvSpPr/>
      </dsp:nvSpPr>
      <dsp:spPr>
        <a:xfrm>
          <a:off x="2113617" y="1854936"/>
          <a:ext cx="3568837" cy="3568837"/>
        </a:xfrm>
        <a:prstGeom prst="circularArrow">
          <a:avLst>
            <a:gd name="adj1" fmla="val 4687"/>
            <a:gd name="adj2" fmla="val 299029"/>
            <a:gd name="adj3" fmla="val 2533731"/>
            <a:gd name="adj4" fmla="val 15823944"/>
            <a:gd name="adj5" fmla="val 5469"/>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7069F28-956B-483F-AB7E-4DED931DCD44}">
      <dsp:nvSpPr>
        <dsp:cNvPr id="0" name=""/>
        <dsp:cNvSpPr/>
      </dsp:nvSpPr>
      <dsp:spPr>
        <a:xfrm>
          <a:off x="336972" y="1169779"/>
          <a:ext cx="2592983" cy="2592983"/>
        </a:xfrm>
        <a:prstGeom prst="leftCircularArrow">
          <a:avLst>
            <a:gd name="adj1" fmla="val 6452"/>
            <a:gd name="adj2" fmla="val 429999"/>
            <a:gd name="adj3" fmla="val 10489124"/>
            <a:gd name="adj4" fmla="val 14837806"/>
            <a:gd name="adj5" fmla="val 7527"/>
          </a:avLst>
        </a:prstGeom>
        <a:gradFill rotWithShape="0">
          <a:gsLst>
            <a:gs pos="0">
              <a:schemeClr val="accent1">
                <a:shade val="90000"/>
                <a:hueOff val="434890"/>
                <a:satOff val="-42340"/>
                <a:lumOff val="26293"/>
                <a:alphaOff val="0"/>
                <a:satMod val="103000"/>
                <a:lumMod val="102000"/>
                <a:tint val="94000"/>
              </a:schemeClr>
            </a:gs>
            <a:gs pos="50000">
              <a:schemeClr val="accent1">
                <a:shade val="90000"/>
                <a:hueOff val="434890"/>
                <a:satOff val="-42340"/>
                <a:lumOff val="26293"/>
                <a:alphaOff val="0"/>
                <a:satMod val="110000"/>
                <a:lumMod val="100000"/>
                <a:shade val="100000"/>
              </a:schemeClr>
            </a:gs>
            <a:gs pos="100000">
              <a:schemeClr val="accent1">
                <a:shade val="90000"/>
                <a:hueOff val="434890"/>
                <a:satOff val="-42340"/>
                <a:lumOff val="26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565160-0DD8-4400-86B5-15877FCB47FD}">
      <dsp:nvSpPr>
        <dsp:cNvPr id="0" name=""/>
        <dsp:cNvSpPr/>
      </dsp:nvSpPr>
      <dsp:spPr>
        <a:xfrm>
          <a:off x="1372266" y="-215675"/>
          <a:ext cx="2795758" cy="2795758"/>
        </a:xfrm>
        <a:prstGeom prst="circularArrow">
          <a:avLst>
            <a:gd name="adj1" fmla="val 5984"/>
            <a:gd name="adj2" fmla="val 394124"/>
            <a:gd name="adj3" fmla="val 13313824"/>
            <a:gd name="adj4" fmla="val 10508221"/>
            <a:gd name="adj5" fmla="val 6981"/>
          </a:avLst>
        </a:prstGeom>
        <a:gradFill rotWithShape="0">
          <a:gsLst>
            <a:gs pos="0">
              <a:schemeClr val="accent1">
                <a:shade val="90000"/>
                <a:hueOff val="869779"/>
                <a:satOff val="-84681"/>
                <a:lumOff val="52586"/>
                <a:alphaOff val="0"/>
                <a:satMod val="103000"/>
                <a:lumMod val="102000"/>
                <a:tint val="94000"/>
              </a:schemeClr>
            </a:gs>
            <a:gs pos="50000">
              <a:schemeClr val="accent1">
                <a:shade val="90000"/>
                <a:hueOff val="869779"/>
                <a:satOff val="-84681"/>
                <a:lumOff val="52586"/>
                <a:alphaOff val="0"/>
                <a:satMod val="110000"/>
                <a:lumMod val="100000"/>
                <a:shade val="100000"/>
              </a:schemeClr>
            </a:gs>
            <a:gs pos="100000">
              <a:schemeClr val="accent1">
                <a:shade val="90000"/>
                <a:hueOff val="869779"/>
                <a:satOff val="-84681"/>
                <a:lumOff val="525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F06A-7C5B-41AF-9489-7A34CF6C8971}">
      <dsp:nvSpPr>
        <dsp:cNvPr id="0" name=""/>
        <dsp:cNvSpPr/>
      </dsp:nvSpPr>
      <dsp:spPr>
        <a:xfrm>
          <a:off x="0" y="329453"/>
          <a:ext cx="87147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29A4-E668-49C9-A97F-49994122CAF9}">
      <dsp:nvSpPr>
        <dsp:cNvPr id="0" name=""/>
        <dsp:cNvSpPr/>
      </dsp:nvSpPr>
      <dsp:spPr>
        <a:xfrm>
          <a:off x="0" y="329453"/>
          <a:ext cx="8714769" cy="121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spc="500" baseline="0" dirty="0">
              <a:latin typeface="Trebuchet MS" panose="020B0603020202020204" pitchFamily="34" charset="0"/>
            </a:rPr>
            <a:t>AGENDA</a:t>
          </a:r>
        </a:p>
      </dsp:txBody>
      <dsp:txXfrm>
        <a:off x="0" y="329453"/>
        <a:ext cx="8714769" cy="1214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2971800" cy="463550"/>
          </a:xfrm>
          <a:prstGeom prst="rect">
            <a:avLst/>
          </a:prstGeom>
          <a:noFill/>
          <a:ln w="9525">
            <a:noFill/>
            <a:miter lim="800000"/>
            <a:headEnd/>
            <a:tailEnd/>
          </a:ln>
        </p:spPr>
        <p:txBody>
          <a:bodyPr vert="horz" wrap="square" lIns="90442" tIns="45222" rIns="90442" bIns="45222" numCol="1" anchor="t" anchorCtr="0" compatLnSpc="1">
            <a:prstTxWarp prst="textNoShape">
              <a:avLst/>
            </a:prstTxWarp>
          </a:bodyPr>
          <a:lstStyle>
            <a:lvl1pPr defTabSz="904875">
              <a:defRPr sz="1200" b="0">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886201" y="1"/>
            <a:ext cx="2971800" cy="463550"/>
          </a:xfrm>
          <a:prstGeom prst="rect">
            <a:avLst/>
          </a:prstGeom>
          <a:noFill/>
          <a:ln w="9525">
            <a:noFill/>
            <a:miter lim="800000"/>
            <a:headEnd/>
            <a:tailEnd/>
          </a:ln>
        </p:spPr>
        <p:txBody>
          <a:bodyPr vert="horz" wrap="square" lIns="90442" tIns="45222" rIns="90442" bIns="45222" numCol="1" anchor="t" anchorCtr="0" compatLnSpc="1">
            <a:prstTxWarp prst="textNoShape">
              <a:avLst/>
            </a:prstTxWarp>
          </a:bodyPr>
          <a:lstStyle>
            <a:lvl1pPr algn="r" defTabSz="904875">
              <a:defRPr sz="1200" b="0">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1" y="8832850"/>
            <a:ext cx="2971800" cy="463550"/>
          </a:xfrm>
          <a:prstGeom prst="rect">
            <a:avLst/>
          </a:prstGeom>
          <a:noFill/>
          <a:ln w="9525">
            <a:noFill/>
            <a:miter lim="800000"/>
            <a:headEnd/>
            <a:tailEnd/>
          </a:ln>
        </p:spPr>
        <p:txBody>
          <a:bodyPr vert="horz" wrap="square" lIns="90442" tIns="45222" rIns="90442" bIns="45222" numCol="1" anchor="b" anchorCtr="0" compatLnSpc="1">
            <a:prstTxWarp prst="textNoShape">
              <a:avLst/>
            </a:prstTxWarp>
          </a:bodyPr>
          <a:lstStyle>
            <a:lvl1pPr defTabSz="904875">
              <a:defRPr sz="1200" b="0">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886201" y="8832850"/>
            <a:ext cx="2971800" cy="463550"/>
          </a:xfrm>
          <a:prstGeom prst="rect">
            <a:avLst/>
          </a:prstGeom>
          <a:noFill/>
          <a:ln w="9525">
            <a:noFill/>
            <a:miter lim="800000"/>
            <a:headEnd/>
            <a:tailEnd/>
          </a:ln>
        </p:spPr>
        <p:txBody>
          <a:bodyPr vert="horz" wrap="square" lIns="90442" tIns="45222" rIns="90442" bIns="45222" numCol="1" anchor="b" anchorCtr="0" compatLnSpc="1">
            <a:prstTxWarp prst="textNoShape">
              <a:avLst/>
            </a:prstTxWarp>
          </a:bodyPr>
          <a:lstStyle>
            <a:lvl1pPr algn="r" defTabSz="904875">
              <a:defRPr sz="1200" b="0">
                <a:latin typeface="Times New Roman" pitchFamily="18" charset="0"/>
              </a:defRPr>
            </a:lvl1pPr>
          </a:lstStyle>
          <a:p>
            <a:pPr>
              <a:defRPr/>
            </a:pPr>
            <a:fld id="{8CA5B25C-6409-4F73-89DA-DD60F07DF63D}" type="slidenum">
              <a:rPr lang="en-GB"/>
              <a:pPr>
                <a:defRPr/>
              </a:pPr>
              <a:t>‹#›</a:t>
            </a:fld>
            <a:endParaRPr lang="en-GB"/>
          </a:p>
        </p:txBody>
      </p:sp>
    </p:spTree>
    <p:extLst>
      <p:ext uri="{BB962C8B-B14F-4D97-AF65-F5344CB8AC3E}">
        <p14:creationId xmlns:p14="http://schemas.microsoft.com/office/powerpoint/2010/main" val="2745398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71800" cy="463550"/>
          </a:xfrm>
          <a:prstGeom prst="rect">
            <a:avLst/>
          </a:prstGeom>
          <a:noFill/>
          <a:ln w="9525">
            <a:noFill/>
            <a:miter lim="800000"/>
            <a:headEnd/>
            <a:tailEnd/>
          </a:ln>
        </p:spPr>
        <p:txBody>
          <a:bodyPr vert="horz" wrap="square" lIns="90442" tIns="45222" rIns="90442" bIns="45222" numCol="1" anchor="t" anchorCtr="0" compatLnSpc="1">
            <a:prstTxWarp prst="textNoShape">
              <a:avLst/>
            </a:prstTxWarp>
          </a:bodyPr>
          <a:lstStyle>
            <a:lvl1pPr defTabSz="904875">
              <a:defRPr sz="1200" b="0">
                <a:latin typeface="Times New Roman" pitchFamily="18" charset="0"/>
              </a:defRPr>
            </a:lvl1pPr>
          </a:lstStyle>
          <a:p>
            <a:pPr>
              <a:defRPr/>
            </a:pPr>
            <a:endParaRPr lang="en-US"/>
          </a:p>
        </p:txBody>
      </p:sp>
      <p:sp>
        <p:nvSpPr>
          <p:cNvPr id="3075" name="Rectangle 3"/>
          <p:cNvSpPr>
            <a:spLocks noGrp="1" noChangeArrowheads="1"/>
          </p:cNvSpPr>
          <p:nvPr>
            <p:ph type="dt" idx="1"/>
          </p:nvPr>
        </p:nvSpPr>
        <p:spPr bwMode="auto">
          <a:xfrm>
            <a:off x="3886201" y="1"/>
            <a:ext cx="2971800" cy="463550"/>
          </a:xfrm>
          <a:prstGeom prst="rect">
            <a:avLst/>
          </a:prstGeom>
          <a:noFill/>
          <a:ln w="9525">
            <a:noFill/>
            <a:miter lim="800000"/>
            <a:headEnd/>
            <a:tailEnd/>
          </a:ln>
        </p:spPr>
        <p:txBody>
          <a:bodyPr vert="horz" wrap="square" lIns="90442" tIns="45222" rIns="90442" bIns="45222" numCol="1" anchor="t" anchorCtr="0" compatLnSpc="1">
            <a:prstTxWarp prst="textNoShape">
              <a:avLst/>
            </a:prstTxWarp>
          </a:bodyPr>
          <a:lstStyle>
            <a:lvl1pPr algn="r" defTabSz="904875">
              <a:defRPr sz="1200" b="0">
                <a:latin typeface="Times New Roman" pitchFamily="18"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36550" y="698500"/>
            <a:ext cx="6189663" cy="34829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414838"/>
            <a:ext cx="5029200" cy="4183062"/>
          </a:xfrm>
          <a:prstGeom prst="rect">
            <a:avLst/>
          </a:prstGeom>
          <a:noFill/>
          <a:ln w="9525">
            <a:noFill/>
            <a:miter lim="800000"/>
            <a:headEnd/>
            <a:tailEnd/>
          </a:ln>
        </p:spPr>
        <p:txBody>
          <a:bodyPr vert="horz" wrap="square" lIns="90442" tIns="45222" rIns="90442" bIns="4522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1" y="8832850"/>
            <a:ext cx="2971800" cy="463550"/>
          </a:xfrm>
          <a:prstGeom prst="rect">
            <a:avLst/>
          </a:prstGeom>
          <a:noFill/>
          <a:ln w="9525">
            <a:noFill/>
            <a:miter lim="800000"/>
            <a:headEnd/>
            <a:tailEnd/>
          </a:ln>
        </p:spPr>
        <p:txBody>
          <a:bodyPr vert="horz" wrap="square" lIns="90442" tIns="45222" rIns="90442" bIns="45222" numCol="1" anchor="b" anchorCtr="0" compatLnSpc="1">
            <a:prstTxWarp prst="textNoShape">
              <a:avLst/>
            </a:prstTxWarp>
          </a:bodyPr>
          <a:lstStyle>
            <a:lvl1pPr defTabSz="904875">
              <a:defRPr sz="1200" b="0">
                <a:latin typeface="Times New Roman" pitchFamily="18" charset="0"/>
              </a:defRPr>
            </a:lvl1pPr>
          </a:lstStyle>
          <a:p>
            <a:pPr>
              <a:defRPr/>
            </a:pPr>
            <a:endParaRPr lang="en-US"/>
          </a:p>
        </p:txBody>
      </p:sp>
      <p:sp>
        <p:nvSpPr>
          <p:cNvPr id="3079" name="Rectangle 7"/>
          <p:cNvSpPr>
            <a:spLocks noGrp="1" noChangeArrowheads="1"/>
          </p:cNvSpPr>
          <p:nvPr>
            <p:ph type="sldNum" sz="quarter" idx="5"/>
          </p:nvPr>
        </p:nvSpPr>
        <p:spPr bwMode="auto">
          <a:xfrm>
            <a:off x="3886201" y="8832850"/>
            <a:ext cx="2971800" cy="463550"/>
          </a:xfrm>
          <a:prstGeom prst="rect">
            <a:avLst/>
          </a:prstGeom>
          <a:noFill/>
          <a:ln w="9525">
            <a:noFill/>
            <a:miter lim="800000"/>
            <a:headEnd/>
            <a:tailEnd/>
          </a:ln>
        </p:spPr>
        <p:txBody>
          <a:bodyPr vert="horz" wrap="square" lIns="90442" tIns="45222" rIns="90442" bIns="45222" numCol="1" anchor="b" anchorCtr="0" compatLnSpc="1">
            <a:prstTxWarp prst="textNoShape">
              <a:avLst/>
            </a:prstTxWarp>
          </a:bodyPr>
          <a:lstStyle>
            <a:lvl1pPr algn="r" defTabSz="904875">
              <a:defRPr sz="1200" b="0">
                <a:latin typeface="Times New Roman" pitchFamily="18" charset="0"/>
              </a:defRPr>
            </a:lvl1pPr>
          </a:lstStyle>
          <a:p>
            <a:pPr>
              <a:defRPr/>
            </a:pPr>
            <a:fld id="{8B94B729-D70C-464B-9CF6-2F2F2B5FB08B}" type="slidenum">
              <a:rPr lang="en-GB"/>
              <a:pPr>
                <a:defRPr/>
              </a:pPr>
              <a:t>‹#›</a:t>
            </a:fld>
            <a:endParaRPr lang="en-GB"/>
          </a:p>
        </p:txBody>
      </p:sp>
    </p:spTree>
    <p:extLst>
      <p:ext uri="{BB962C8B-B14F-4D97-AF65-F5344CB8AC3E}">
        <p14:creationId xmlns:p14="http://schemas.microsoft.com/office/powerpoint/2010/main" val="2674917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p:txBody>
          <a:bodyPr/>
          <a:lstStyle>
            <a:lvl1pPr algn="r" defTabSz="931863" eaLnBrk="0" hangingPunct="0">
              <a:defRPr sz="1600">
                <a:solidFill>
                  <a:schemeClr val="accent1"/>
                </a:solidFill>
                <a:latin typeface="Arial" charset="0"/>
              </a:defRPr>
            </a:lvl1pPr>
            <a:lvl2pPr marL="742950" indent="-285750" algn="r" defTabSz="931863" eaLnBrk="0" hangingPunct="0">
              <a:defRPr sz="1600">
                <a:solidFill>
                  <a:schemeClr val="accent1"/>
                </a:solidFill>
                <a:latin typeface="Arial" charset="0"/>
              </a:defRPr>
            </a:lvl2pPr>
            <a:lvl3pPr marL="1143000" indent="-228600" algn="r" defTabSz="931863" eaLnBrk="0" hangingPunct="0">
              <a:defRPr sz="1600">
                <a:solidFill>
                  <a:schemeClr val="accent1"/>
                </a:solidFill>
                <a:latin typeface="Arial" charset="0"/>
              </a:defRPr>
            </a:lvl3pPr>
            <a:lvl4pPr marL="1600200" indent="-228600" algn="r" defTabSz="931863" eaLnBrk="0" hangingPunct="0">
              <a:defRPr sz="1600">
                <a:solidFill>
                  <a:schemeClr val="accent1"/>
                </a:solidFill>
                <a:latin typeface="Arial" charset="0"/>
              </a:defRPr>
            </a:lvl4pPr>
            <a:lvl5pPr marL="2057400" indent="-228600" algn="r" defTabSz="931863" eaLnBrk="0" hangingPunct="0">
              <a:defRPr sz="1600">
                <a:solidFill>
                  <a:schemeClr val="accent1"/>
                </a:solidFill>
                <a:latin typeface="Arial" charset="0"/>
              </a:defRPr>
            </a:lvl5pPr>
            <a:lvl6pPr marL="2514600" indent="-228600" algn="r" defTabSz="931863" eaLnBrk="0" fontAlgn="base" hangingPunct="0">
              <a:spcBef>
                <a:spcPct val="0"/>
              </a:spcBef>
              <a:spcAft>
                <a:spcPct val="0"/>
              </a:spcAft>
              <a:defRPr sz="1600">
                <a:solidFill>
                  <a:schemeClr val="accent1"/>
                </a:solidFill>
                <a:latin typeface="Arial" charset="0"/>
              </a:defRPr>
            </a:lvl6pPr>
            <a:lvl7pPr marL="2971800" indent="-228600" algn="r" defTabSz="931863" eaLnBrk="0" fontAlgn="base" hangingPunct="0">
              <a:spcBef>
                <a:spcPct val="0"/>
              </a:spcBef>
              <a:spcAft>
                <a:spcPct val="0"/>
              </a:spcAft>
              <a:defRPr sz="1600">
                <a:solidFill>
                  <a:schemeClr val="accent1"/>
                </a:solidFill>
                <a:latin typeface="Arial" charset="0"/>
              </a:defRPr>
            </a:lvl7pPr>
            <a:lvl8pPr marL="3429000" indent="-228600" algn="r" defTabSz="931863" eaLnBrk="0" fontAlgn="base" hangingPunct="0">
              <a:spcBef>
                <a:spcPct val="0"/>
              </a:spcBef>
              <a:spcAft>
                <a:spcPct val="0"/>
              </a:spcAft>
              <a:defRPr sz="1600">
                <a:solidFill>
                  <a:schemeClr val="accent1"/>
                </a:solidFill>
                <a:latin typeface="Arial" charset="0"/>
              </a:defRPr>
            </a:lvl8pPr>
            <a:lvl9pPr marL="3886200" indent="-228600" algn="r" defTabSz="931863" eaLnBrk="0" fontAlgn="base" hangingPunct="0">
              <a:spcBef>
                <a:spcPct val="0"/>
              </a:spcBef>
              <a:spcAft>
                <a:spcPct val="0"/>
              </a:spcAft>
              <a:defRPr sz="1600">
                <a:solidFill>
                  <a:schemeClr val="accent1"/>
                </a:solidFill>
                <a:latin typeface="Arial" charset="0"/>
              </a:defRPr>
            </a:lvl9pPr>
          </a:lstStyle>
          <a:p>
            <a:pPr eaLnBrk="1" hangingPunct="1">
              <a:defRPr/>
            </a:pPr>
            <a:fld id="{A444298E-9C44-478B-8C1D-979BDFDEA059}" type="slidenum">
              <a:rPr lang="en-GB" altLang="en-US" sz="1200" smtClean="0">
                <a:solidFill>
                  <a:prstClr val="black"/>
                </a:solidFill>
                <a:latin typeface="Times New Roman" pitchFamily="18" charset="0"/>
              </a:rPr>
              <a:pPr eaLnBrk="1" hangingPunct="1">
                <a:defRPr/>
              </a:pPr>
              <a:t>1</a:t>
            </a:fld>
            <a:endParaRPr lang="en-GB" altLang="en-US" sz="1200">
              <a:solidFill>
                <a:prstClr val="black"/>
              </a:solidFill>
              <a:latin typeface="Times New Roman" pitchFamily="18" charset="0"/>
            </a:endParaRPr>
          </a:p>
        </p:txBody>
      </p:sp>
      <p:sp>
        <p:nvSpPr>
          <p:cNvPr id="7171" name="Rectangle 2"/>
          <p:cNvSpPr>
            <a:spLocks noGrp="1" noRot="1" noChangeAspect="1" noChangeArrowheads="1" noTextEdit="1"/>
          </p:cNvSpPr>
          <p:nvPr>
            <p:ph type="sldImg"/>
          </p:nvPr>
        </p:nvSpPr>
        <p:spPr>
          <a:xfrm>
            <a:off x="346075" y="696913"/>
            <a:ext cx="6191250" cy="3482975"/>
          </a:xfrm>
          <a:solidFill>
            <a:srgbClr val="FFFFFF"/>
          </a:solidFill>
          <a:ln/>
        </p:spPr>
      </p:sp>
      <p:sp>
        <p:nvSpPr>
          <p:cNvPr id="7172" name="Rectangle 3"/>
          <p:cNvSpPr>
            <a:spLocks noGrp="1" noChangeArrowheads="1"/>
          </p:cNvSpPr>
          <p:nvPr>
            <p:ph type="body" idx="1"/>
          </p:nvPr>
        </p:nvSpPr>
        <p:spPr>
          <a:solidFill>
            <a:srgbClr val="FFFFFF"/>
          </a:solidFill>
          <a:ln>
            <a:solidFill>
              <a:srgbClr val="000000"/>
            </a:solidFill>
            <a:miter lim="800000"/>
            <a:headEnd/>
            <a:tailEnd/>
          </a:ln>
        </p:spPr>
        <p:txBody>
          <a:bodyPr lIns="92084" tIns="46044" rIns="92084" bIns="46044"/>
          <a:lstStyle/>
          <a:p>
            <a:r>
              <a:rPr lang="en-US" sz="1200" kern="1200" dirty="0">
                <a:solidFill>
                  <a:schemeClr val="tx1"/>
                </a:solidFill>
                <a:effectLst/>
                <a:latin typeface="Times New Roman" pitchFamily="18" charset="0"/>
                <a:ea typeface="+mn-ea"/>
                <a:cs typeface="+mn-cs"/>
              </a:rPr>
              <a:t>Hello,</a:t>
            </a:r>
            <a:r>
              <a:rPr lang="en-US" sz="1200" kern="1200" baseline="0" dirty="0">
                <a:solidFill>
                  <a:schemeClr val="tx1"/>
                </a:solidFill>
                <a:effectLst/>
                <a:latin typeface="Times New Roman" pitchFamily="18" charset="0"/>
                <a:ea typeface="+mn-ea"/>
                <a:cs typeface="+mn-cs"/>
              </a:rPr>
              <a:t> and than you for attending today’s webinar!</a:t>
            </a:r>
            <a:endParaRPr lang="en-US" altLang="en-US" dirty="0"/>
          </a:p>
        </p:txBody>
      </p:sp>
    </p:spTree>
    <p:extLst>
      <p:ext uri="{BB962C8B-B14F-4D97-AF65-F5344CB8AC3E}">
        <p14:creationId xmlns:p14="http://schemas.microsoft.com/office/powerpoint/2010/main" val="2329132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cap="small" baseline="0" dirty="0">
                <a:latin typeface="Trebuchet MS" panose="020B0603020202020204" pitchFamily="34" charset="0"/>
              </a:rPr>
              <a:t>Proof of Concept/ Feasibility</a:t>
            </a:r>
          </a:p>
          <a:p>
            <a:pPr marL="28575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Assign qualified personnel</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Identify referenced method, scope &amp; performance specifications</a:t>
            </a:r>
            <a:endParaRPr lang="en-US" sz="1200" dirty="0">
              <a:solidFill>
                <a:srgbClr val="003883"/>
              </a:solidFill>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Verify test system suitability</a:t>
            </a:r>
            <a:endParaRPr lang="en-US" sz="1200" dirty="0">
              <a:solidFill>
                <a:srgbClr val="003883"/>
              </a:solidFill>
              <a:latin typeface="Trebuchet MS" panose="020B0603020202020204" pitchFamily="34" charset="0"/>
              <a:ea typeface="Calibri" panose="020F0502020204030204" pitchFamily="34" charset="0"/>
              <a:cs typeface="Times New Roman" panose="02020603050405020304" pitchFamily="18" charset="0"/>
            </a:endParaRPr>
          </a:p>
          <a:p>
            <a:pPr lvl="0"/>
            <a:endParaRPr lang="en-US" sz="1200" cap="small" baseline="0" dirty="0">
              <a:latin typeface="Trebuchet MS" panose="020B0603020202020204" pitchFamily="34" charset="0"/>
            </a:endParaRPr>
          </a:p>
          <a:p>
            <a:pPr lvl="0"/>
            <a:r>
              <a:rPr lang="en-US" sz="1200" cap="small" baseline="0" dirty="0">
                <a:latin typeface="Trebuchet MS" panose="020B0603020202020204" pitchFamily="34" charset="0"/>
              </a:rPr>
              <a:t>Method Development</a:t>
            </a:r>
          </a:p>
          <a:p>
            <a:pPr marL="28575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Assign qualified personnel</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Identify referenced method, scope &amp; performance specifications</a:t>
            </a:r>
            <a:endParaRPr lang="en-US" sz="1200" dirty="0">
              <a:solidFill>
                <a:srgbClr val="003883"/>
              </a:solidFill>
              <a:latin typeface="Trebuchet MS" panose="020B0603020202020204" pitchFamily="34" charset="0"/>
              <a:ea typeface="Calibri" panose="020F0502020204030204" pitchFamily="34" charset="0"/>
              <a:cs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Verify test system suitability</a:t>
            </a:r>
            <a:endParaRPr lang="en-US" sz="1200" dirty="0">
              <a:solidFill>
                <a:srgbClr val="003883"/>
              </a:solidFill>
              <a:latin typeface="Trebuchet MS" panose="020B0603020202020204" pitchFamily="34" charset="0"/>
              <a:ea typeface="Calibri" panose="020F0502020204030204" pitchFamily="34" charset="0"/>
              <a:cs typeface="Times New Roman" panose="02020603050405020304" pitchFamily="18" charset="0"/>
            </a:endParaRPr>
          </a:p>
          <a:p>
            <a:pPr lvl="0"/>
            <a:endParaRPr lang="en-US" sz="1200" cap="small" baseline="0" dirty="0">
              <a:latin typeface="Trebuchet MS" panose="020B0603020202020204" pitchFamily="34" charset="0"/>
            </a:endParaRPr>
          </a:p>
          <a:p>
            <a:pPr lvl="0"/>
            <a:r>
              <a:rPr lang="en-US" sz="1200" cap="small" baseline="0" dirty="0">
                <a:latin typeface="Trebuchet MS" panose="020B0603020202020204" pitchFamily="34" charset="0"/>
              </a:rPr>
              <a:t>Method Validation</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Document validation plan including acceptance criteria</a:t>
            </a:r>
          </a:p>
          <a:p>
            <a:pPr marL="28575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imes New Roman" panose="02020603050405020304" pitchFamily="18" charset="0"/>
              </a:rPr>
              <a:t>Define acceptance limits and SST</a:t>
            </a:r>
          </a:p>
          <a:p>
            <a:pPr marL="28575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Perform validation experiments, including robustness</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Document in compliance with APPLICABLE regulations (Examples include</a:t>
            </a:r>
            <a:r>
              <a:rPr lang="en-US" sz="1200" baseline="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 FDA, USP, ISO</a:t>
            </a: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a:t>
            </a:r>
          </a:p>
          <a:p>
            <a:pPr lvl="0"/>
            <a:endParaRPr lang="en-US" sz="1200" cap="small" baseline="0" dirty="0">
              <a:latin typeface="Trebuchet MS" panose="020B0603020202020204" pitchFamily="34" charset="0"/>
            </a:endParaRPr>
          </a:p>
          <a:p>
            <a:pPr lvl="0"/>
            <a:r>
              <a:rPr lang="en-US" sz="1200" cap="small" baseline="0" dirty="0">
                <a:latin typeface="Trebuchet MS" panose="020B0603020202020204" pitchFamily="34" charset="0"/>
              </a:rPr>
              <a:t>Routine Analysis</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Method Transfer</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Define document and process review cycle intervals</a:t>
            </a:r>
          </a:p>
          <a:p>
            <a:pPr marL="285750" marR="0" indent="-285750">
              <a:lnSpc>
                <a:spcPct val="115000"/>
              </a:lnSpc>
              <a:spcBef>
                <a:spcPts val="0"/>
              </a:spcBef>
              <a:spcAft>
                <a:spcPts val="0"/>
              </a:spcAft>
              <a:buFont typeface="Arial" panose="020B0604020202020204" pitchFamily="34" charset="0"/>
              <a:buChar char="•"/>
            </a:pPr>
            <a:r>
              <a:rPr lang="en-US" sz="1200" dirty="0">
                <a:solidFill>
                  <a:srgbClr val="003883"/>
                </a:solidFill>
                <a:latin typeface="Trebuchet MS" panose="020B0603020202020204" pitchFamily="34" charset="0"/>
                <a:ea typeface="Calibri" panose="020F0502020204030204" pitchFamily="34" charset="0"/>
                <a:cs typeface="Trebuchet MS" panose="020B0603020202020204" pitchFamily="34" charset="0"/>
              </a:rPr>
              <a:t>Monitor performance, maintain adequate change control and perform regular process inspections</a:t>
            </a: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14</a:t>
            </a:fld>
            <a:endParaRPr lang="en-GB"/>
          </a:p>
        </p:txBody>
      </p:sp>
    </p:spTree>
    <p:extLst>
      <p:ext uri="{BB962C8B-B14F-4D97-AF65-F5344CB8AC3E}">
        <p14:creationId xmlns:p14="http://schemas.microsoft.com/office/powerpoint/2010/main" val="208551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GMP regulations</a:t>
            </a:r>
            <a:r>
              <a:rPr lang="en-US" baseline="0" dirty="0">
                <a:latin typeface="Times New Roman"/>
                <a:cs typeface="Times New Roman"/>
              </a:rPr>
              <a:t> were developed to apply to many different industries, so interpretation </a:t>
            </a:r>
            <a:r>
              <a:rPr lang="en-US" dirty="0">
                <a:latin typeface="Times New Roman"/>
                <a:cs typeface="Times New Roman"/>
              </a:rPr>
              <a:t>of the regulations can take</a:t>
            </a:r>
            <a:r>
              <a:rPr lang="en-US" baseline="0" dirty="0">
                <a:latin typeface="Times New Roman"/>
                <a:cs typeface="Times New Roman"/>
              </a:rPr>
              <a:t> some careful consideration about how they apply directly to the work being performed at your facility.</a:t>
            </a:r>
            <a:r>
              <a:rPr lang="en-US" dirty="0">
                <a:latin typeface="Times New Roman"/>
                <a:cs typeface="Times New Roman"/>
              </a:rPr>
              <a:t> There’s a</a:t>
            </a:r>
            <a:r>
              <a:rPr lang="en-US" baseline="0" dirty="0">
                <a:latin typeface="Times New Roman"/>
                <a:cs typeface="Times New Roman"/>
              </a:rPr>
              <a:t> colloquialism</a:t>
            </a:r>
            <a:r>
              <a:rPr lang="en-US" dirty="0">
                <a:latin typeface="Times New Roman"/>
                <a:cs typeface="Times New Roman"/>
              </a:rPr>
              <a:t>  </a:t>
            </a:r>
            <a:r>
              <a:rPr lang="en-US" baseline="0" dirty="0">
                <a:latin typeface="Times New Roman"/>
                <a:cs typeface="Times New Roman"/>
              </a:rPr>
              <a:t>that summarizes issues that prevent a compliant method validation: </a:t>
            </a:r>
            <a:r>
              <a:rPr lang="en-US" dirty="0">
                <a:latin typeface="Times New Roman"/>
                <a:cs typeface="Times New Roman"/>
              </a:rPr>
              <a:t>“</a:t>
            </a:r>
            <a:r>
              <a:rPr lang="en-US" i="1" dirty="0">
                <a:latin typeface="Times New Roman"/>
                <a:cs typeface="Times New Roman"/>
              </a:rPr>
              <a:t>The</a:t>
            </a:r>
            <a:r>
              <a:rPr lang="en-US" i="1" baseline="0" dirty="0">
                <a:latin typeface="Times New Roman"/>
                <a:cs typeface="Times New Roman"/>
              </a:rPr>
              <a:t> Devil is in the details!”</a:t>
            </a:r>
          </a:p>
          <a:p>
            <a:endParaRPr lang="en-US" i="1" baseline="0" dirty="0"/>
          </a:p>
          <a:p>
            <a:r>
              <a:rPr lang="en-US" baseline="0" dirty="0"/>
              <a:t>It is critical to refer to the appropriate guidance that is applicable to the requirements for the results from testing. In the United States:</a:t>
            </a:r>
          </a:p>
          <a:p>
            <a:pPr marL="171450" indent="-171450">
              <a:buFont typeface="Arial" panose="020B0604020202020204" pitchFamily="34" charset="0"/>
              <a:buChar char="•"/>
            </a:pPr>
            <a:r>
              <a:rPr lang="en-US" baseline="0" dirty="0"/>
              <a:t>Congress passed the Pure Food and Drug Act in 1906, it became illegal to sell contaminated food and drug products, which let to the formation of the Food and Drug Administration.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Congress passed the Federal Food, Drug and Cosmetic (FD&amp;C) Act of 1938, which required companies to prove that their products are safe before selling them, and gave the FDA authority to regulate the manufacturing and sale of food, drugs and cosmetics.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GLP regulations that govern the development, approval and use of regulated products were not introduced until the 1970s.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details not included with the timeline for this legislation include events that required a response for change, and the requirements for the regulations developed separately by the FDA, EPA and USDA addressed specific and separate issues in industry where intervention was necessary to protect public health and safety.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Conclusion:</a:t>
            </a:r>
          </a:p>
          <a:p>
            <a:pPr marL="0" indent="0">
              <a:buFont typeface="Arial" panose="020B0604020202020204" pitchFamily="34" charset="0"/>
              <a:buNone/>
            </a:pPr>
            <a:r>
              <a:rPr lang="en-US" baseline="0" dirty="0"/>
              <a:t>When validating a method, it is required to follow the guidance or regulations that are directly applicable to the specific category of the product, because they were developed separately, </a:t>
            </a:r>
            <a:r>
              <a:rPr lang="en-US" i="1" u="sng" baseline="0" dirty="0"/>
              <a:t>for cause</a:t>
            </a:r>
            <a:r>
              <a:rPr lang="en-US" baseline="0" dirty="0"/>
              <a:t>, and may have small but critical differences in certain requirements.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15</a:t>
            </a:fld>
            <a:endParaRPr lang="en-GB"/>
          </a:p>
        </p:txBody>
      </p:sp>
    </p:spTree>
    <p:extLst>
      <p:ext uri="{BB962C8B-B14F-4D97-AF65-F5344CB8AC3E}">
        <p14:creationId xmlns:p14="http://schemas.microsoft.com/office/powerpoint/2010/main" val="488528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the specific regulations have requirements that impact method validation activities, there is a foundation in good scientific practice that is generally conserved across all agency regulations. This slide illustrates the workflow that is essential for any method validation.</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16</a:t>
            </a:fld>
            <a:endParaRPr lang="en-GB"/>
          </a:p>
        </p:txBody>
      </p:sp>
    </p:spTree>
    <p:extLst>
      <p:ext uri="{BB962C8B-B14F-4D97-AF65-F5344CB8AC3E}">
        <p14:creationId xmlns:p14="http://schemas.microsoft.com/office/powerpoint/2010/main" val="361594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Times New Roman" panose="02020603050405020304" pitchFamily="18" charset="0"/>
              </a:rPr>
              <a:t>This presentation uses examples for chemical methods, but the following examples can be extrapolated to apply to identification, microbiological methods, medical device and manufacturing validations.</a:t>
            </a:r>
          </a:p>
          <a:p>
            <a:endParaRPr lang="en-US" sz="1200" b="0" i="0" u="none" strike="noStrike" baseline="0" dirty="0">
              <a:latin typeface="Times New Roman" panose="02020603050405020304" pitchFamily="18" charset="0"/>
            </a:endParaRPr>
          </a:p>
          <a:p>
            <a:r>
              <a:rPr lang="en-US" sz="1200" b="0" i="0" u="none" strike="noStrike" baseline="0" dirty="0">
                <a:latin typeface="Times New Roman" panose="02020603050405020304" pitchFamily="18" charset="0"/>
              </a:rPr>
              <a:t> Use  of  various  types  of  blanks  for method validation enables assessment of how much of the measured signal is attributable to the analyte and how much to other causes or </a:t>
            </a:r>
            <a:r>
              <a:rPr lang="en-US" sz="1200" b="0" i="1" u="none" strike="noStrike" baseline="0" dirty="0">
                <a:latin typeface="Times New Roman" panose="02020603050405020304" pitchFamily="18" charset="0"/>
              </a:rPr>
              <a:t>interferences</a:t>
            </a:r>
            <a:r>
              <a:rPr lang="en-US" sz="1200" b="0" i="0" u="none" strike="noStrike" baseline="0" dirty="0">
                <a:latin typeface="Times New Roman" panose="02020603050405020304" pitchFamily="18" charset="0"/>
              </a:rPr>
              <a:t>. Various types of blank are available to the analyst:</a:t>
            </a:r>
          </a:p>
          <a:p>
            <a:endParaRPr lang="en-US" sz="1200" b="0" i="0" u="none" strike="noStrike" baseline="0" dirty="0">
              <a:latin typeface="Times New Roman" panose="02020603050405020304" pitchFamily="18" charset="0"/>
            </a:endParaRPr>
          </a:p>
          <a:p>
            <a:r>
              <a:rPr lang="en-US" sz="1200" b="1" i="0" u="none" strike="noStrike" baseline="0" dirty="0">
                <a:latin typeface="Times New Roman" panose="02020603050405020304" pitchFamily="18" charset="0"/>
              </a:rPr>
              <a:t>Reagent blanks</a:t>
            </a:r>
            <a:r>
              <a:rPr lang="en-US" sz="1200" b="0" i="0" u="none" strike="noStrike" baseline="0" dirty="0">
                <a:latin typeface="Times New Roman" panose="02020603050405020304" pitchFamily="18" charset="0"/>
              </a:rPr>
              <a:t>: Reagents used during the analytical process (including solvents used for extraction or dissolution) are analyzed in order to determine whether they contribute to the measurement signal. </a:t>
            </a:r>
            <a:r>
              <a:rPr lang="en-US" sz="1200" b="0" i="0" u="none" strike="noStrike" kern="1200" baseline="0" dirty="0">
                <a:solidFill>
                  <a:schemeClr val="tx1"/>
                </a:solidFill>
                <a:latin typeface="Times New Roman" pitchFamily="18" charset="0"/>
                <a:ea typeface="+mn-ea"/>
                <a:cs typeface="+mn-cs"/>
              </a:rPr>
              <a:t>This type of blank incorporates all reagents used in the method and is subjected to all sample processing operations. It serves to verify that reagents are analyte free and the equipment used does not interfere with or affect the analytical signal.</a:t>
            </a:r>
          </a:p>
          <a:p>
            <a:endParaRPr lang="en-US" sz="1200" b="0" i="0" u="none" strike="noStrike" baseline="0" dirty="0">
              <a:latin typeface="Times New Roman" panose="02020603050405020304" pitchFamily="18" charset="0"/>
            </a:endParaRPr>
          </a:p>
          <a:p>
            <a:endParaRPr lang="en-US" sz="1200" b="0" i="0" u="none" strike="noStrike" baseline="0" dirty="0">
              <a:latin typeface="Times New Roman" panose="02020603050405020304" pitchFamily="18" charset="0"/>
            </a:endParaRPr>
          </a:p>
          <a:p>
            <a:r>
              <a:rPr lang="en-US" sz="1200" b="1" i="0" u="none" strike="noStrike" baseline="0" dirty="0">
                <a:latin typeface="Times New Roman" panose="02020603050405020304" pitchFamily="18" charset="0"/>
              </a:rPr>
              <a:t>Sample or Matrix Blanks: </a:t>
            </a:r>
            <a:r>
              <a:rPr lang="en-US" sz="1200" b="0" i="0" u="none" strike="noStrike" baseline="0" dirty="0">
                <a:latin typeface="Times New Roman" panose="02020603050405020304" pitchFamily="18" charset="0"/>
              </a:rPr>
              <a:t>If available, matrix blanks are essential sample matrices with no analyte present, e.g. a human urine sample without a specific drug of abuse, or  a  sample  of  meat  without  hormone residues. Sample blanks may be difficult to obtain but such materials are necessary to give a realistic estimate of interferences that would be encountered in the analysis of test samples. </a:t>
            </a:r>
            <a:r>
              <a:rPr lang="en-US" sz="1200" b="0" i="0" u="none" strike="noStrike" kern="1200" baseline="0" dirty="0">
                <a:solidFill>
                  <a:schemeClr val="tx1"/>
                </a:solidFill>
                <a:latin typeface="Times New Roman" pitchFamily="18" charset="0"/>
                <a:ea typeface="+mn-ea"/>
                <a:cs typeface="+mn-cs"/>
              </a:rPr>
              <a:t>Matrix blanks are used to establish background level (presence or absence) of analyte(s) and to verify that sample matrix and equipment  used does not interfere with or affect the analytical signal.</a:t>
            </a:r>
          </a:p>
          <a:p>
            <a:endParaRPr lang="en-US" sz="1200" b="0" i="0" u="none" strike="noStrike" baseline="0" dirty="0">
              <a:latin typeface="Times New Roman" panose="02020603050405020304" pitchFamily="18" charset="0"/>
            </a:endParaRPr>
          </a:p>
          <a:p>
            <a:endParaRPr lang="en-US" sz="1200" b="0" i="0" u="none" strike="noStrike" baseline="0"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17</a:t>
            </a:fld>
            <a:endParaRPr lang="en-GB"/>
          </a:p>
        </p:txBody>
      </p:sp>
    </p:spTree>
    <p:extLst>
      <p:ext uri="{BB962C8B-B14F-4D97-AF65-F5344CB8AC3E}">
        <p14:creationId xmlns:p14="http://schemas.microsoft.com/office/powerpoint/2010/main" val="396242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CRM</a:t>
            </a:r>
          </a:p>
          <a:p>
            <a:r>
              <a:rPr lang="en-US" sz="1200" b="0" i="0" u="none" strike="noStrike" kern="1200" baseline="0" dirty="0">
                <a:solidFill>
                  <a:schemeClr val="tx1"/>
                </a:solidFill>
                <a:latin typeface="Times New Roman" pitchFamily="18" charset="0"/>
                <a:ea typeface="+mn-ea"/>
                <a:cs typeface="+mn-cs"/>
              </a:rPr>
              <a:t>The use of known certified reference materials (when available and applicable) should be incorporated as a quality control measure to assess the accuracy or bias of the method, as well as for obtaining information on interferences.</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LCS</a:t>
            </a:r>
          </a:p>
          <a:p>
            <a:r>
              <a:rPr lang="en-US" sz="1200" b="0" i="0" u="none" strike="noStrike" kern="1200" baseline="0" dirty="0">
                <a:solidFill>
                  <a:schemeClr val="tx1"/>
                </a:solidFill>
                <a:latin typeface="Times New Roman" pitchFamily="18" charset="0"/>
                <a:ea typeface="+mn-ea"/>
                <a:cs typeface="+mn-cs"/>
              </a:rPr>
              <a:t>It is common that an appropriate certified reference material is not available or cost prohibitive to include in an investigation or analysis. A laboratory control sample, or LCS, can be utilized in place of a certified reference material, if necessary or appropriate. Typically, an LCS is tested by at least one other laboratory that uses the same method to verify the results of the testing laboratory.</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18</a:t>
            </a:fld>
            <a:endParaRPr lang="en-GB"/>
          </a:p>
        </p:txBody>
      </p:sp>
    </p:spTree>
    <p:extLst>
      <p:ext uri="{BB962C8B-B14F-4D97-AF65-F5344CB8AC3E}">
        <p14:creationId xmlns:p14="http://schemas.microsoft.com/office/powerpoint/2010/main" val="715709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samples may have components that interfere with or prevent the method from preforming as developed, so evaluation of recovery is necessary for both method validation and routine analysis. </a:t>
            </a:r>
          </a:p>
          <a:p>
            <a:endParaRPr lang="en-US" baseline="0" dirty="0"/>
          </a:p>
          <a:p>
            <a:r>
              <a:rPr lang="en-US" baseline="0" dirty="0"/>
              <a:t>Fortified samples are prepared by the laboratory have a know portion of the target analyte that is added to a sample of material that is identical in composition but without the target analyte. </a:t>
            </a:r>
          </a:p>
          <a:p>
            <a:endParaRPr lang="en-US" baseline="0" dirty="0"/>
          </a:p>
          <a:p>
            <a:r>
              <a:rPr lang="en-US" baseline="0" dirty="0"/>
              <a:t>If a matrix blank is not available, a known quantity of the analyte can be added to the sample at 100% of the expected concentration, and then diluted 1:1 before analysis to ensure that the instrument response is within the analytical range of the method. </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19</a:t>
            </a:fld>
            <a:endParaRPr lang="en-GB"/>
          </a:p>
        </p:txBody>
      </p:sp>
    </p:spTree>
    <p:extLst>
      <p:ext uri="{BB962C8B-B14F-4D97-AF65-F5344CB8AC3E}">
        <p14:creationId xmlns:p14="http://schemas.microsoft.com/office/powerpoint/2010/main" val="52546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Incurred samples contain</a:t>
            </a:r>
            <a:r>
              <a:rPr lang="en-US" baseline="0" dirty="0"/>
              <a:t> a concentration of the target analyte that is inherent to the environmental conditions, production and/or processing of a sample. Examples include:</a:t>
            </a:r>
          </a:p>
          <a:p>
            <a:pPr marL="171450" indent="-171450">
              <a:buFont typeface="Arial" panose="020B0604020202020204" pitchFamily="34" charset="0"/>
              <a:buChar char="•"/>
            </a:pPr>
            <a:r>
              <a:rPr lang="en-US" baseline="0" dirty="0"/>
              <a:t>Soil that may contain heavy metals from waste water that is illegally managed,</a:t>
            </a:r>
          </a:p>
          <a:p>
            <a:pPr marL="171450" indent="-171450">
              <a:buFont typeface="Arial" panose="020B0604020202020204" pitchFamily="34" charset="0"/>
              <a:buChar char="•"/>
            </a:pPr>
            <a:r>
              <a:rPr lang="en-US" baseline="0" dirty="0"/>
              <a:t>Edible tissue could have residue-level accumulation of veterinary drugs fed to the animal, and </a:t>
            </a:r>
          </a:p>
          <a:p>
            <a:pPr marL="171450" indent="-171450">
              <a:buFont typeface="Arial" panose="020B0604020202020204" pitchFamily="34" charset="0"/>
              <a:buChar char="•"/>
            </a:pPr>
            <a:r>
              <a:rPr lang="en-US" baseline="0" dirty="0"/>
              <a:t>Rosemary contains </a:t>
            </a:r>
            <a:r>
              <a:rPr lang="en-US" baseline="0" dirty="0" err="1"/>
              <a:t>carnosic</a:t>
            </a:r>
            <a:r>
              <a:rPr lang="en-US" baseline="0" dirty="0"/>
              <a:t> acid, a potent antioxidant preservative that can be used in food products.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Incurred samples have to be acquired by or provided to the laboratory for method validation and process controls, and they can be fortified with a known quantity of the target analyte to investigate or monitor analyte recovery.</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20</a:t>
            </a:fld>
            <a:endParaRPr lang="en-GB"/>
          </a:p>
        </p:txBody>
      </p:sp>
    </p:spTree>
    <p:extLst>
      <p:ext uri="{BB962C8B-B14F-4D97-AF65-F5344CB8AC3E}">
        <p14:creationId xmlns:p14="http://schemas.microsoft.com/office/powerpoint/2010/main" val="379665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Reference Material (RM)</a:t>
            </a:r>
            <a:r>
              <a:rPr lang="en-US" sz="1200" b="0" i="0" kern="1200" dirty="0">
                <a:solidFill>
                  <a:schemeClr val="tx1"/>
                </a:solidFill>
                <a:effectLst/>
                <a:latin typeface="Times New Roman" pitchFamily="18" charset="0"/>
                <a:ea typeface="+mn-ea"/>
                <a:cs typeface="+mn-cs"/>
              </a:rPr>
              <a:t> - Reference Material is sufficiently homogeneous and stable with respect to one or more specified properties, which has been established to be fit for its intended use in a measurement process</a:t>
            </a:r>
          </a:p>
          <a:p>
            <a:pPr marL="171450" indent="-171450">
              <a:buFont typeface="Arial" panose="020B0604020202020204" pitchFamily="34" charset="0"/>
              <a:buChar char="•"/>
            </a:pPr>
            <a:r>
              <a:rPr lang="en-US" sz="1200" b="0" i="0" kern="1200" dirty="0">
                <a:solidFill>
                  <a:schemeClr val="tx1"/>
                </a:solidFill>
                <a:effectLst/>
                <a:latin typeface="Times New Roman" pitchFamily="18" charset="0"/>
                <a:ea typeface="+mn-ea"/>
                <a:cs typeface="+mn-cs"/>
              </a:rPr>
              <a:t>Properties can be quantitative or qualitative, e.g. identity of substances or species.</a:t>
            </a:r>
          </a:p>
          <a:p>
            <a:pPr marL="171450" indent="-171450">
              <a:buFont typeface="Arial" panose="020B0604020202020204" pitchFamily="34" charset="0"/>
              <a:buChar char="•"/>
            </a:pPr>
            <a:r>
              <a:rPr lang="en-US" sz="1200" b="0" i="0" kern="1200" dirty="0">
                <a:solidFill>
                  <a:schemeClr val="tx1"/>
                </a:solidFill>
                <a:effectLst/>
                <a:latin typeface="Times New Roman" pitchFamily="18" charset="0"/>
                <a:ea typeface="+mn-ea"/>
                <a:cs typeface="+mn-cs"/>
              </a:rPr>
              <a:t>Uses may include the calibration of a measurement system, assessment of a measurement procedure, assigning values to other materials, and quality control.</a:t>
            </a:r>
          </a:p>
          <a:p>
            <a:pPr marL="171450" indent="-171450">
              <a:buFont typeface="Arial" panose="020B0604020202020204" pitchFamily="34" charset="0"/>
              <a:buChar char="•"/>
            </a:pPr>
            <a:r>
              <a:rPr lang="en-US" sz="1200" b="0" i="0" kern="1200" dirty="0">
                <a:solidFill>
                  <a:schemeClr val="tx1"/>
                </a:solidFill>
                <a:effectLst/>
                <a:latin typeface="Times New Roman" pitchFamily="18" charset="0"/>
                <a:ea typeface="+mn-ea"/>
                <a:cs typeface="+mn-cs"/>
              </a:rPr>
              <a:t>A single RM cannot be used for both calibration and validation of results in the same measurement procedure.</a:t>
            </a:r>
          </a:p>
          <a:p>
            <a:pPr marL="171450" indent="-171450">
              <a:buFont typeface="Arial" panose="020B0604020202020204" pitchFamily="34" charset="0"/>
              <a:buChar char="•"/>
            </a:pPr>
            <a:r>
              <a:rPr lang="en-US" sz="1200" b="0" i="0" kern="1200" dirty="0">
                <a:solidFill>
                  <a:schemeClr val="tx1"/>
                </a:solidFill>
                <a:effectLst/>
                <a:latin typeface="Times New Roman" pitchFamily="18" charset="0"/>
                <a:ea typeface="+mn-ea"/>
                <a:cs typeface="+mn-cs"/>
              </a:rPr>
              <a:t>A common use reference</a:t>
            </a:r>
            <a:r>
              <a:rPr lang="en-US" sz="1200" b="0" i="0" kern="1200" baseline="0" dirty="0">
                <a:solidFill>
                  <a:schemeClr val="tx1"/>
                </a:solidFill>
                <a:effectLst/>
                <a:latin typeface="Times New Roman" pitchFamily="18" charset="0"/>
                <a:ea typeface="+mn-ea"/>
                <a:cs typeface="+mn-cs"/>
              </a:rPr>
              <a:t> material is for use as or in quality control sample preparations. </a:t>
            </a:r>
            <a:endParaRPr lang="en-US" sz="1200" b="0" i="0" kern="1200" dirty="0">
              <a:solidFill>
                <a:schemeClr val="tx1"/>
              </a:solidFill>
              <a:effectLst/>
              <a:latin typeface="Times New Roman" pitchFamily="18" charset="0"/>
              <a:ea typeface="+mn-ea"/>
              <a:cs typeface="+mn-cs"/>
            </a:endParaRPr>
          </a:p>
          <a:p>
            <a:endParaRPr lang="en-US" sz="1200" b="0" i="0" kern="1200" dirty="0">
              <a:solidFill>
                <a:schemeClr val="tx1"/>
              </a:solidFill>
              <a:effectLst/>
              <a:latin typeface="Times New Roman" pitchFamily="18" charset="0"/>
              <a:ea typeface="+mn-ea"/>
              <a:cs typeface="+mn-cs"/>
            </a:endParaRPr>
          </a:p>
          <a:p>
            <a:endParaRPr lang="en-US" sz="1200" b="0" i="0" kern="1200" dirty="0">
              <a:solidFill>
                <a:schemeClr val="tx1"/>
              </a:solidFill>
              <a:effectLst/>
              <a:latin typeface="Times New Roman" pitchFamily="18" charset="0"/>
              <a:ea typeface="+mn-ea"/>
              <a:cs typeface="+mn-cs"/>
            </a:endParaRPr>
          </a:p>
          <a:p>
            <a:r>
              <a:rPr lang="en-US" sz="1200" b="1" i="0" kern="1200" dirty="0">
                <a:solidFill>
                  <a:schemeClr val="tx1"/>
                </a:solidFill>
                <a:effectLst/>
                <a:latin typeface="Times New Roman" pitchFamily="18" charset="0"/>
                <a:ea typeface="+mn-ea"/>
                <a:cs typeface="+mn-cs"/>
              </a:rPr>
              <a:t>Certified Reference Standards</a:t>
            </a:r>
            <a:r>
              <a:rPr lang="en-US" sz="1200" b="0" i="0" kern="1200" dirty="0">
                <a:solidFill>
                  <a:schemeClr val="tx1"/>
                </a:solidFill>
                <a:effectLst/>
                <a:latin typeface="Times New Roman" pitchFamily="18" charset="0"/>
                <a:ea typeface="+mn-ea"/>
                <a:cs typeface="+mn-cs"/>
              </a:rPr>
              <a:t> - are a type of reference material characterized by a </a:t>
            </a:r>
            <a:r>
              <a:rPr lang="en-US" sz="1200" b="0" i="0" kern="1200" dirty="0" err="1">
                <a:solidFill>
                  <a:schemeClr val="tx1"/>
                </a:solidFill>
                <a:effectLst/>
                <a:latin typeface="Times New Roman" pitchFamily="18" charset="0"/>
                <a:ea typeface="+mn-ea"/>
                <a:cs typeface="+mn-cs"/>
              </a:rPr>
              <a:t>metrologically</a:t>
            </a:r>
            <a:r>
              <a:rPr lang="en-US" sz="1200" b="0" i="0" kern="1200" dirty="0">
                <a:solidFill>
                  <a:schemeClr val="tx1"/>
                </a:solidFill>
                <a:effectLst/>
                <a:latin typeface="Times New Roman" pitchFamily="18" charset="0"/>
                <a:ea typeface="+mn-ea"/>
                <a:cs typeface="+mn-cs"/>
              </a:rPr>
              <a:t> valid procedure for one or more specified properties, accompanied by a certificate that provides the value of the specified property, its associated uncertainty, and a statement of metrological traceability. Certified reference standards and analytical reference standards accompanied by a certificate of analysis</a:t>
            </a:r>
            <a:r>
              <a:rPr lang="en-US" sz="1200" b="0" i="0" kern="1200" baseline="0" dirty="0">
                <a:solidFill>
                  <a:schemeClr val="tx1"/>
                </a:solidFill>
                <a:effectLst/>
                <a:latin typeface="Times New Roman" pitchFamily="18" charset="0"/>
                <a:ea typeface="+mn-ea"/>
                <a:cs typeface="+mn-cs"/>
              </a:rPr>
              <a:t> from an approved vendor can be used for calibrations and preparation of quality control samples.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21</a:t>
            </a:fld>
            <a:endParaRPr lang="en-GB"/>
          </a:p>
        </p:txBody>
      </p:sp>
    </p:spTree>
    <p:extLst>
      <p:ext uri="{BB962C8B-B14F-4D97-AF65-F5344CB8AC3E}">
        <p14:creationId xmlns:p14="http://schemas.microsoft.com/office/powerpoint/2010/main" val="556885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typical performance characteristics for chemical methods. Some qualitative methods and identification methods will not share all performance parameters.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22</a:t>
            </a:fld>
            <a:endParaRPr lang="en-GB"/>
          </a:p>
        </p:txBody>
      </p:sp>
    </p:spTree>
    <p:extLst>
      <p:ext uri="{BB962C8B-B14F-4D97-AF65-F5344CB8AC3E}">
        <p14:creationId xmlns:p14="http://schemas.microsoft.com/office/powerpoint/2010/main" val="299277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rebuchet MS" panose="020B0603020202020204" pitchFamily="34" charset="0"/>
              </a:rPr>
              <a:t>Statistical methods are utilized for summarizing data appropriately for making objective judgements.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rebuchet MS" panose="020B0603020202020204" pitchFamily="34" charset="0"/>
              </a:rPr>
              <a:t>Validation data is evaluated</a:t>
            </a:r>
            <a:r>
              <a:rPr lang="en-US" sz="1200" baseline="0" dirty="0">
                <a:latin typeface="Trebuchet MS" panose="020B0603020202020204" pitchFamily="34" charset="0"/>
              </a:rPr>
              <a:t> against a set of criteria that asses the method: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Trebuchet MS" panose="020B0603020202020204" pitchFamily="34" charset="0"/>
              </a:rPr>
              <a:t>precision, as relative standard deviation (RSD)</a:t>
            </a:r>
            <a:r>
              <a:rPr lang="en-US" sz="1200" baseline="0" dirty="0">
                <a:latin typeface="Trebuchet MS" panose="020B0603020202020204" pitchFamily="34" charset="0"/>
              </a:rPr>
              <a:t> or coefficient of variation (CV),</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Trebuchet MS" panose="020B0603020202020204" pitchFamily="34" charset="0"/>
              </a:rPr>
              <a:t>accuracy, as percent accuracy in laboratory samples or recovery in</a:t>
            </a:r>
            <a:r>
              <a:rPr lang="en-US" sz="1200" baseline="0" dirty="0">
                <a:latin typeface="Trebuchet MS" panose="020B0603020202020204" pitchFamily="34" charset="0"/>
              </a:rPr>
              <a:t> fortified samples, and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Trebuchet MS" panose="020B0603020202020204" pitchFamily="34" charset="0"/>
              </a:rPr>
              <a:t>LOD, LOQ, and bias.</a:t>
            </a: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23</a:t>
            </a:fld>
            <a:endParaRPr lang="en-GB"/>
          </a:p>
        </p:txBody>
      </p:sp>
    </p:spTree>
    <p:extLst>
      <p:ext uri="{BB962C8B-B14F-4D97-AF65-F5344CB8AC3E}">
        <p14:creationId xmlns:p14="http://schemas.microsoft.com/office/powerpoint/2010/main" val="270650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Method validation is the process of defining an analytical requirement, and confirming that the method under consideration has capabilities consistent with what the  application requires. Inherent in this is the need to evaluate the method’s performance. The judgement of method suitability is important; in the past method validation tended to concentrate only on evaluating the performance characteristics.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Method validation is usually considered to be very closely tied to method development. Many of the method performance characteristics that we will</a:t>
            </a:r>
            <a:r>
              <a:rPr lang="en-US" sz="1200" kern="1200" baseline="0" dirty="0">
                <a:solidFill>
                  <a:schemeClr val="tx1"/>
                </a:solidFill>
                <a:effectLst/>
                <a:latin typeface="Times New Roman" pitchFamily="18" charset="0"/>
                <a:ea typeface="+mn-ea"/>
                <a:cs typeface="+mn-cs"/>
              </a:rPr>
              <a:t> discuss today </a:t>
            </a:r>
            <a:r>
              <a:rPr lang="en-US" sz="1200" kern="1200" dirty="0">
                <a:solidFill>
                  <a:schemeClr val="tx1"/>
                </a:solidFill>
                <a:effectLst/>
                <a:latin typeface="Times New Roman" pitchFamily="18" charset="0"/>
                <a:ea typeface="+mn-ea"/>
                <a:cs typeface="+mn-cs"/>
              </a:rPr>
              <a:t>that are associated with method validation are usually evaluated, at least approximately, as part of method development. However, it is important to remember that formal  validation  of  the  final version of the method as a documented procedure should be completed.</a:t>
            </a: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a:t>
            </a:fld>
            <a:endParaRPr lang="en-GB"/>
          </a:p>
        </p:txBody>
      </p:sp>
    </p:spTree>
    <p:extLst>
      <p:ext uri="{BB962C8B-B14F-4D97-AF65-F5344CB8AC3E}">
        <p14:creationId xmlns:p14="http://schemas.microsoft.com/office/powerpoint/2010/main" val="3214789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Times New Roman" pitchFamily="18" charset="0"/>
                <a:ea typeface="+mn-ea"/>
                <a:cs typeface="+mn-cs"/>
              </a:rPr>
              <a:t>Bias is the total systematic error, and there may be one or more systematic error components contributing to the bias.</a:t>
            </a:r>
            <a:endParaRPr lang="en-US" dirty="0"/>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Bias is calculated as the difference between the expectation of the test result and the true value or accepted reference value, and can be expressed in absolute terms, as percent or as relative to recovery from a fortified sample.</a:t>
            </a:r>
          </a:p>
          <a:p>
            <a:endParaRPr lang="en-US" sz="1200" b="0" i="0" u="none" strike="noStrike" kern="1200" baseline="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24</a:t>
            </a:fld>
            <a:endParaRPr lang="en-GB"/>
          </a:p>
        </p:txBody>
      </p:sp>
    </p:spTree>
    <p:extLst>
      <p:ext uri="{BB962C8B-B14F-4D97-AF65-F5344CB8AC3E}">
        <p14:creationId xmlns:p14="http://schemas.microsoft.com/office/powerpoint/2010/main" val="1742262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 or Method Uncertainty is not typically calculated as part of a method validation, but it can be useful</a:t>
            </a:r>
            <a:r>
              <a:rPr lang="en-US" baseline="0" dirty="0"/>
              <a:t> parameter for the monitoring of routine testing; however, t</a:t>
            </a:r>
            <a:r>
              <a:rPr lang="en-US" dirty="0"/>
              <a:t>here are contributions</a:t>
            </a:r>
            <a:r>
              <a:rPr lang="en-US" baseline="0" dirty="0"/>
              <a:t> to measurement uncertainty from any step in the sample lifetime that has potential to influence the result. Some of the influences affecting the result happen before it reaches the laboratory, and it may be appropriate to consider only the influences that directly impact the analytical procedure and analysis.</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a:latin typeface="Trebuchet MS" panose="020B0603020202020204" pitchFamily="34" charset="0"/>
              </a:rPr>
              <a:t>Refer to ISO 21748:2017, Guidance for the use of repeatability, reproducibility and trueness estimates in measurement uncertainty evaluation</a:t>
            </a:r>
            <a:endParaRPr lang="en-US" sz="120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25</a:t>
            </a:fld>
            <a:endParaRPr lang="en-GB"/>
          </a:p>
        </p:txBody>
      </p:sp>
    </p:spTree>
    <p:extLst>
      <p:ext uri="{BB962C8B-B14F-4D97-AF65-F5344CB8AC3E}">
        <p14:creationId xmlns:p14="http://schemas.microsoft.com/office/powerpoint/2010/main" val="363157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26</a:t>
            </a:fld>
            <a:endParaRPr lang="en-GB"/>
          </a:p>
        </p:txBody>
      </p:sp>
    </p:spTree>
    <p:extLst>
      <p:ext uri="{BB962C8B-B14F-4D97-AF65-F5344CB8AC3E}">
        <p14:creationId xmlns:p14="http://schemas.microsoft.com/office/powerpoint/2010/main" val="2501110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27</a:t>
            </a:fld>
            <a:endParaRPr lang="en-GB"/>
          </a:p>
        </p:txBody>
      </p:sp>
    </p:spTree>
    <p:extLst>
      <p:ext uri="{BB962C8B-B14F-4D97-AF65-F5344CB8AC3E}">
        <p14:creationId xmlns:p14="http://schemas.microsoft.com/office/powerpoint/2010/main" val="2125135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28</a:t>
            </a:fld>
            <a:endParaRPr lang="en-GB"/>
          </a:p>
        </p:txBody>
      </p:sp>
    </p:spTree>
    <p:extLst>
      <p:ext uri="{BB962C8B-B14F-4D97-AF65-F5344CB8AC3E}">
        <p14:creationId xmlns:p14="http://schemas.microsoft.com/office/powerpoint/2010/main" val="182153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Times New Roman" pitchFamily="18" charset="0"/>
                <a:ea typeface="+mn-ea"/>
                <a:cs typeface="+mn-cs"/>
              </a:rPr>
              <a:t>Sensitivity</a:t>
            </a:r>
            <a:r>
              <a:rPr lang="en-US" sz="1200" b="0" i="0" u="none" strike="noStrike" kern="1200" baseline="0" dirty="0">
                <a:solidFill>
                  <a:schemeClr val="tx1"/>
                </a:solidFill>
                <a:latin typeface="Times New Roman" pitchFamily="18" charset="0"/>
                <a:ea typeface="+mn-ea"/>
                <a:cs typeface="+mn-cs"/>
              </a:rPr>
              <a:t> is the change in instrument response which corresponds to a change in the measured quantity (</a:t>
            </a:r>
            <a:r>
              <a:rPr lang="en-US" sz="1200" b="0" i="1" u="none" strike="noStrike" kern="1200" baseline="0" dirty="0">
                <a:solidFill>
                  <a:schemeClr val="tx1"/>
                </a:solidFill>
                <a:latin typeface="Times New Roman" pitchFamily="18" charset="0"/>
                <a:ea typeface="+mn-ea"/>
                <a:cs typeface="+mn-cs"/>
              </a:rPr>
              <a:t>e.g.</a:t>
            </a:r>
            <a:r>
              <a:rPr lang="en-US" sz="1200" b="0" i="0" u="none" strike="noStrike" kern="1200" baseline="0" dirty="0">
                <a:solidFill>
                  <a:schemeClr val="tx1"/>
                </a:solidFill>
                <a:latin typeface="Times New Roman" pitchFamily="18" charset="0"/>
                <a:ea typeface="+mn-ea"/>
                <a:cs typeface="+mn-cs"/>
              </a:rPr>
              <a:t>, analyte concentration). Sensitivity is commonly defined as the gradient of the response curve or slope of the calibration curve at a level near the LOQ.</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There are numerous ways to calculate LOD and LOQ, and the technique used should be scientifically justified and defined in the validation report; however,</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a:t>
            </a:r>
            <a:r>
              <a:rPr lang="en-US" sz="1200" b="1" i="0" u="none" strike="noStrike" kern="1200" baseline="0" dirty="0">
                <a:solidFill>
                  <a:schemeClr val="tx1"/>
                </a:solidFill>
                <a:latin typeface="Times New Roman" pitchFamily="18" charset="0"/>
                <a:ea typeface="+mn-ea"/>
                <a:cs typeface="+mn-cs"/>
              </a:rPr>
              <a:t> Limit of Detection (LOD) </a:t>
            </a:r>
            <a:r>
              <a:rPr lang="en-US" sz="1200" b="0" i="0" u="none" strike="noStrike" kern="1200" baseline="0" dirty="0">
                <a:solidFill>
                  <a:schemeClr val="tx1"/>
                </a:solidFill>
                <a:latin typeface="Times New Roman" pitchFamily="18" charset="0"/>
                <a:ea typeface="+mn-ea"/>
                <a:cs typeface="+mn-cs"/>
              </a:rPr>
              <a:t>is the minimum amount or concentration of analyte that can be reliably distinguished from zero. The term is usually restricted to the response of the detection system and is often referred to as the </a:t>
            </a:r>
            <a:r>
              <a:rPr lang="en-US" sz="1200" b="0" i="1" u="none" strike="noStrike" kern="1200" baseline="0" dirty="0">
                <a:solidFill>
                  <a:schemeClr val="tx1"/>
                </a:solidFill>
                <a:latin typeface="Times New Roman" pitchFamily="18" charset="0"/>
                <a:ea typeface="+mn-ea"/>
                <a:cs typeface="+mn-cs"/>
              </a:rPr>
              <a:t>Detection Limit</a:t>
            </a:r>
            <a:r>
              <a:rPr lang="en-US" sz="1200" b="0" i="0" u="none" strike="noStrike" kern="1200" baseline="0" dirty="0">
                <a:solidFill>
                  <a:schemeClr val="tx1"/>
                </a:solidFill>
                <a:latin typeface="Times New Roman" pitchFamily="18" charset="0"/>
                <a:ea typeface="+mn-ea"/>
                <a:cs typeface="+mn-cs"/>
              </a:rPr>
              <a:t>. When applied to the complete analytical method it is often referred to as the </a:t>
            </a:r>
            <a:r>
              <a:rPr lang="en-US" sz="1200" b="0" i="1" u="none" strike="noStrike" kern="1200" baseline="0" dirty="0">
                <a:solidFill>
                  <a:schemeClr val="tx1"/>
                </a:solidFill>
                <a:latin typeface="Times New Roman" pitchFamily="18" charset="0"/>
                <a:ea typeface="+mn-ea"/>
                <a:cs typeface="+mn-cs"/>
              </a:rPr>
              <a:t>Method Detection Limit </a:t>
            </a:r>
            <a:r>
              <a:rPr lang="en-US" sz="1200" b="0" i="0" u="none" strike="noStrike" kern="1200" baseline="0" dirty="0">
                <a:solidFill>
                  <a:schemeClr val="tx1"/>
                </a:solidFill>
                <a:latin typeface="Times New Roman" pitchFamily="18" charset="0"/>
                <a:ea typeface="+mn-ea"/>
                <a:cs typeface="+mn-cs"/>
              </a:rPr>
              <a:t>(MDL), and </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a:t>
            </a:r>
            <a:r>
              <a:rPr lang="en-US" sz="1200" b="1" i="0" u="none" strike="noStrike" kern="1200" baseline="0" dirty="0">
                <a:solidFill>
                  <a:schemeClr val="tx1"/>
                </a:solidFill>
                <a:latin typeface="Times New Roman" pitchFamily="18" charset="0"/>
                <a:ea typeface="+mn-ea"/>
                <a:cs typeface="+mn-cs"/>
              </a:rPr>
              <a:t>Limit of Quantitation (LOQ) </a:t>
            </a:r>
            <a:r>
              <a:rPr lang="en-US" sz="1200" b="0" i="0" u="none" strike="noStrike" kern="1200" baseline="0" dirty="0">
                <a:solidFill>
                  <a:schemeClr val="tx1"/>
                </a:solidFill>
                <a:latin typeface="Times New Roman" pitchFamily="18" charset="0"/>
                <a:ea typeface="+mn-ea"/>
                <a:cs typeface="+mn-cs"/>
              </a:rPr>
              <a:t>is the minimum amount or concentration of analyte in the test sample that can be quantified with acceptable precision. Limit of quantitation (or quantification) is variously defined but must be a value greater than the MDL and should</a:t>
            </a:r>
          </a:p>
          <a:p>
            <a:r>
              <a:rPr lang="en-US" sz="1200" b="0" i="0" u="none" strike="noStrike" kern="1200" baseline="0" dirty="0">
                <a:solidFill>
                  <a:schemeClr val="tx1"/>
                </a:solidFill>
                <a:latin typeface="Times New Roman" pitchFamily="18" charset="0"/>
                <a:ea typeface="+mn-ea"/>
                <a:cs typeface="+mn-cs"/>
              </a:rPr>
              <a:t>apply to the complete analytical method.</a:t>
            </a:r>
          </a:p>
          <a:p>
            <a:endParaRPr lang="en-US" sz="1200" b="0" i="0" u="none" strike="noStrike" kern="1200" baseline="0" dirty="0">
              <a:solidFill>
                <a:schemeClr val="tx1"/>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29</a:t>
            </a:fld>
            <a:endParaRPr lang="en-GB"/>
          </a:p>
        </p:txBody>
      </p:sp>
    </p:spTree>
    <p:extLst>
      <p:ext uri="{BB962C8B-B14F-4D97-AF65-F5344CB8AC3E}">
        <p14:creationId xmlns:p14="http://schemas.microsoft.com/office/powerpoint/2010/main" val="1427331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30</a:t>
            </a:fld>
            <a:endParaRPr lang="en-GB"/>
          </a:p>
        </p:txBody>
      </p:sp>
    </p:spTree>
    <p:extLst>
      <p:ext uri="{BB962C8B-B14F-4D97-AF65-F5344CB8AC3E}">
        <p14:creationId xmlns:p14="http://schemas.microsoft.com/office/powerpoint/2010/main" val="418003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After method development, the laboratory should document the research method in sufficient detail that it can be included with the method validation plan.</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For chemical methods, the single-laboratory and </a:t>
            </a:r>
            <a:r>
              <a:rPr lang="en-US" sz="1200" b="0" i="0" u="none" strike="noStrike" kern="1200" baseline="0" dirty="0" err="1">
                <a:solidFill>
                  <a:schemeClr val="tx1"/>
                </a:solidFill>
                <a:latin typeface="Times New Roman" pitchFamily="18" charset="0"/>
                <a:ea typeface="+mn-ea"/>
                <a:cs typeface="+mn-cs"/>
              </a:rPr>
              <a:t>interlaboratory</a:t>
            </a:r>
            <a:r>
              <a:rPr lang="en-US" sz="1200" b="0" i="0" u="none" strike="noStrike" kern="1200" baseline="0" dirty="0">
                <a:solidFill>
                  <a:schemeClr val="tx1"/>
                </a:solidFill>
                <a:latin typeface="Times New Roman" pitchFamily="18" charset="0"/>
                <a:ea typeface="+mn-ea"/>
                <a:cs typeface="+mn-cs"/>
              </a:rPr>
              <a:t> comparison studies are acceptable approaches for analytical method validations. The extent of the validation requirements will also be determined based on the intended use of the method. In some cases, including emergency situations, it may be necessary for exceptions to some validation process requirements. If there are excursions from applicable guidance or regulations, or deviations from the validation plan or protocol, all examples should be listed in the beginning of the validation report.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31</a:t>
            </a:fld>
            <a:endParaRPr lang="en-GB"/>
          </a:p>
        </p:txBody>
      </p:sp>
    </p:spTree>
    <p:extLst>
      <p:ext uri="{BB962C8B-B14F-4D97-AF65-F5344CB8AC3E}">
        <p14:creationId xmlns:p14="http://schemas.microsoft.com/office/powerpoint/2010/main" val="1827864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a:t>
            </a:r>
            <a:r>
              <a:rPr lang="en-US" baseline="0" dirty="0"/>
              <a:t> references refer to “levels” of validation. Consistently, the requirements range from a minimum of a single day of experiments with one analyst and one instrument system, to a full collaborative study, which can include many participating laboratories.</a:t>
            </a:r>
          </a:p>
          <a:p>
            <a:endParaRPr lang="en-US" baseline="0" dirty="0"/>
          </a:p>
          <a:p>
            <a:r>
              <a:rPr lang="en-US" baseline="0" dirty="0"/>
              <a:t>The levels defined on this slide are used by the AOAC and FDA, and it is generally accepted that results produced from methods that comply with the higher levels of validation are more reliable.</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32</a:t>
            </a:fld>
            <a:endParaRPr lang="en-GB"/>
          </a:p>
        </p:txBody>
      </p:sp>
    </p:spTree>
    <p:extLst>
      <p:ext uri="{BB962C8B-B14F-4D97-AF65-F5344CB8AC3E}">
        <p14:creationId xmlns:p14="http://schemas.microsoft.com/office/powerpoint/2010/main" val="4220971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a method is needed but an applicable validated method, standard or official method is not available, a laboratory will plan a single laboratory validation, either because the request is specific to a purpose were there is no general interest or because there is some value associated with the method as intellectual property.</a:t>
            </a:r>
          </a:p>
          <a:p>
            <a:endParaRPr lang="en-US" baseline="0" dirty="0"/>
          </a:p>
          <a:p>
            <a:r>
              <a:rPr lang="en-US" baseline="0" dirty="0"/>
              <a:t>If the method is suitably validated to the extent specified in the applicable guidance, then it is possible for single laboratory validated methods to be utilized for producing results used for regulatory purposes.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33</a:t>
            </a:fld>
            <a:endParaRPr lang="en-GB"/>
          </a:p>
        </p:txBody>
      </p:sp>
    </p:spTree>
    <p:extLst>
      <p:ext uri="{BB962C8B-B14F-4D97-AF65-F5344CB8AC3E}">
        <p14:creationId xmlns:p14="http://schemas.microsoft.com/office/powerpoint/2010/main" val="38521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533400">
              <a:lnSpc>
                <a:spcPct val="90000"/>
              </a:lnSpc>
              <a:spcBef>
                <a:spcPct val="0"/>
              </a:spcBef>
              <a:spcAft>
                <a:spcPct val="35000"/>
              </a:spcAft>
            </a:pPr>
            <a:r>
              <a:rPr lang="en-US" sz="1200" b="1" spc="500" dirty="0">
                <a:solidFill>
                  <a:srgbClr val="EE7D11"/>
                </a:solidFill>
                <a:latin typeface="Trebuchet MS" panose="020B0603020202020204" pitchFamily="34" charset="0"/>
                <a:ea typeface="+mj-lt"/>
                <a:cs typeface="+mj-lt"/>
              </a:rPr>
              <a:t>VALIDATION</a:t>
            </a:r>
          </a:p>
          <a:p>
            <a:pPr lvl="0" algn="l" defTabSz="533400">
              <a:lnSpc>
                <a:spcPct val="90000"/>
              </a:lnSpc>
              <a:spcBef>
                <a:spcPct val="0"/>
              </a:spcBef>
              <a:spcAft>
                <a:spcPct val="35000"/>
              </a:spcAft>
            </a:pPr>
            <a:r>
              <a:rPr lang="en-US" sz="1200" b="0" i="1" dirty="0">
                <a:solidFill>
                  <a:srgbClr val="CCD1E2"/>
                </a:solidFill>
                <a:latin typeface="Trebuchet MS" panose="020B0603020202020204" pitchFamily="34" charset="0"/>
                <a:ea typeface="Tahoma" panose="020B0604030504040204" pitchFamily="34" charset="0"/>
                <a:cs typeface="Tahoma" panose="020B0604030504040204" pitchFamily="34" charset="0"/>
              </a:rPr>
              <a:t>Establishes the performance parameters  and suitability of a new or single-laboratory validated method.</a:t>
            </a:r>
          </a:p>
          <a:p>
            <a:pPr lvl="0" algn="l" defTabSz="533400">
              <a:lnSpc>
                <a:spcPct val="90000"/>
              </a:lnSpc>
              <a:spcBef>
                <a:spcPct val="0"/>
              </a:spcBef>
              <a:spcAft>
                <a:spcPct val="35000"/>
              </a:spcAft>
            </a:pPr>
            <a:r>
              <a:rPr lang="en-US" sz="1200" cap="small" spc="200" baseline="0" dirty="0">
                <a:solidFill>
                  <a:srgbClr val="EE7D11"/>
                </a:solidFill>
                <a:latin typeface="Trebuchet MS" panose="020B0603020202020204" pitchFamily="34" charset="0"/>
                <a:ea typeface="+mj-lt"/>
                <a:cs typeface="+mj-lt"/>
              </a:rPr>
              <a:t>Matrix Extension - </a:t>
            </a:r>
            <a:r>
              <a:rPr lang="en-US" sz="12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Extensions of the scope of a validated method require a supplemental validation.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cap="small" spc="200" baseline="0" dirty="0">
                <a:solidFill>
                  <a:srgbClr val="EE7D11"/>
                </a:solidFill>
                <a:latin typeface="Trebuchet MS" panose="020B0603020202020204" pitchFamily="34" charset="0"/>
                <a:ea typeface="+mj-lt"/>
                <a:cs typeface="+mj-lt"/>
              </a:rPr>
              <a:t>Method Modification - </a:t>
            </a:r>
            <a:r>
              <a:rPr lang="en-US" sz="12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to a method resulting from alternate equipment or procedures may require validation.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latin typeface="Tahoma" panose="020B0604030504040204" pitchFamily="34" charset="0"/>
              <a:ea typeface="Tahoma" panose="020B0604030504040204" pitchFamily="34" charset="0"/>
              <a:cs typeface="Tahoma" panose="020B0604030504040204" pitchFamily="34" charset="0"/>
            </a:endParaRPr>
          </a:p>
          <a:p>
            <a:pPr lvl="0" algn="l"/>
            <a:r>
              <a:rPr lang="en-US" sz="1200" b="1" spc="500" dirty="0">
                <a:solidFill>
                  <a:srgbClr val="EE7D11"/>
                </a:solidFill>
                <a:latin typeface="Trebuchet MS" panose="020B0603020202020204" pitchFamily="34" charset="0"/>
                <a:ea typeface="+mj-lt"/>
                <a:cs typeface="+mj-lt"/>
              </a:rPr>
              <a:t>VERIFICAION</a:t>
            </a:r>
            <a:endParaRPr lang="en-US" sz="1200" b="1" dirty="0">
              <a:solidFill>
                <a:srgbClr val="FF9933"/>
              </a:solidFill>
              <a:latin typeface="Tahoma" panose="020B0604030504040204" pitchFamily="34" charset="0"/>
              <a:ea typeface="Tahoma" panose="020B0604030504040204" pitchFamily="34" charset="0"/>
              <a:cs typeface="Tahoma" panose="020B0604030504040204" pitchFamily="34" charset="0"/>
            </a:endParaRPr>
          </a:p>
          <a:p>
            <a:pPr lvl="0" algn="l"/>
            <a:r>
              <a:rPr lang="en-US" sz="1200" b="0" i="1" dirty="0">
                <a:solidFill>
                  <a:srgbClr val="CCD1E2"/>
                </a:solidFill>
                <a:latin typeface="Trebuchet MS" panose="020B0603020202020204" pitchFamily="34" charset="0"/>
                <a:ea typeface="Tahoma" panose="020B0604030504040204" pitchFamily="34" charset="0"/>
                <a:cs typeface="Tahoma" panose="020B0604030504040204" pitchFamily="34" charset="0"/>
              </a:rPr>
              <a:t>Ensures that a standard or “Official” method is implemented with equivalent performance as  previously established in the validation.</a:t>
            </a:r>
          </a:p>
          <a:p>
            <a:pPr lvl="0" algn="l" defTabSz="533400">
              <a:lnSpc>
                <a:spcPct val="90000"/>
              </a:lnSpc>
              <a:spcBef>
                <a:spcPct val="0"/>
              </a:spcBef>
              <a:spcAft>
                <a:spcPct val="35000"/>
              </a:spcAft>
            </a:pPr>
            <a:r>
              <a:rPr lang="en-US" sz="1200" cap="small" spc="200" baseline="0" dirty="0">
                <a:solidFill>
                  <a:srgbClr val="EE7D11"/>
                </a:solidFill>
                <a:latin typeface="Trebuchet MS" panose="020B0603020202020204" pitchFamily="34" charset="0"/>
                <a:ea typeface="+mj-lt"/>
                <a:cs typeface="+mj-lt"/>
              </a:rPr>
              <a:t>Method Fitness - </a:t>
            </a:r>
            <a:r>
              <a:rPr lang="en-US" sz="12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Confirming that a method performs suitably for a specific matrix.</a:t>
            </a:r>
          </a:p>
          <a:p>
            <a:pPr lvl="0" algn="l" defTabSz="533400">
              <a:lnSpc>
                <a:spcPct val="90000"/>
              </a:lnSpc>
              <a:spcBef>
                <a:spcPct val="0"/>
              </a:spcBef>
              <a:spcAft>
                <a:spcPct val="35000"/>
              </a:spcAft>
            </a:pPr>
            <a:r>
              <a:rPr lang="en-US" sz="1200" cap="small" spc="200" baseline="0" dirty="0">
                <a:solidFill>
                  <a:srgbClr val="EE7D11"/>
                </a:solidFill>
                <a:latin typeface="Trebuchet MS" panose="020B0603020202020204" pitchFamily="34" charset="0"/>
                <a:ea typeface="+mj-lt"/>
                <a:cs typeface="+mj-lt"/>
              </a:rPr>
              <a:t>Change Control - </a:t>
            </a:r>
            <a:r>
              <a:rPr lang="en-US" sz="1200" b="0" i="0" dirty="0">
                <a:solidFill>
                  <a:srgbClr val="CCD1E2"/>
                </a:solidFill>
                <a:latin typeface="Trebuchet MS" panose="020B0603020202020204" pitchFamily="34" charset="0"/>
                <a:ea typeface="Tahoma" panose="020B0604030504040204" pitchFamily="34" charset="0"/>
                <a:cs typeface="Tahoma" panose="020B0604030504040204" pitchFamily="34" charset="0"/>
              </a:rPr>
              <a:t>Changes in laboratory personnel, suppliers and equipment require assessments to demonstrate equivalency.</a:t>
            </a:r>
            <a:endParaRPr lang="en-US" sz="1000" b="0" i="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a:t>
            </a:fld>
            <a:endParaRPr lang="en-GB"/>
          </a:p>
        </p:txBody>
      </p:sp>
    </p:spTree>
    <p:extLst>
      <p:ext uri="{BB962C8B-B14F-4D97-AF65-F5344CB8AC3E}">
        <p14:creationId xmlns:p14="http://schemas.microsoft.com/office/powerpoint/2010/main" val="192789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rebuchet MS" panose="020B0603020202020204" pitchFamily="34" charset="0"/>
              </a:rPr>
              <a:t>A collaborative study, or </a:t>
            </a:r>
            <a:r>
              <a:rPr lang="en-US" dirty="0" err="1">
                <a:latin typeface="Trebuchet MS" panose="020B0603020202020204" pitchFamily="34" charset="0"/>
              </a:rPr>
              <a:t>interlaboratory</a:t>
            </a:r>
            <a:r>
              <a:rPr lang="en-US" dirty="0">
                <a:latin typeface="Trebuchet MS" panose="020B0603020202020204" pitchFamily="34" charset="0"/>
              </a:rPr>
              <a:t> comparison are the most generally applicable for a standard method. Collaborative studies</a:t>
            </a:r>
            <a:r>
              <a:rPr lang="en-US" baseline="0" dirty="0">
                <a:latin typeface="Trebuchet MS" panose="020B0603020202020204" pitchFamily="34" charset="0"/>
              </a:rPr>
              <a:t> are multisite studies that are directed by a pre-approved protocol and have defined procedures and acceptance criteria. Contributing laboratories submit a report, and results are evaluated against the established acceptance criteria.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Trebuchet MS" panose="020B0603020202020204" pitchFamily="34" charset="0"/>
              </a:rPr>
              <a:t>Results from a successful method trial are published and the new method is considered to be fit for purpose. After the collaborative study, a the method may be implemented by method transfer, which includes a comparative study between the reference and participating laboratory or laboratories, or by completing a compliant method performance verification. </a:t>
            </a:r>
            <a:endParaRPr lang="en-US" dirty="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34</a:t>
            </a:fld>
            <a:endParaRPr lang="en-GB"/>
          </a:p>
        </p:txBody>
      </p:sp>
    </p:spTree>
    <p:extLst>
      <p:ext uri="{BB962C8B-B14F-4D97-AF65-F5344CB8AC3E}">
        <p14:creationId xmlns:p14="http://schemas.microsoft.com/office/powerpoint/2010/main" val="2735854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Analytical procedures should be described in sufficient detail to allow a competent analyst to reproduce the necessary conditions and obtain results within the proposed acceptance criteria. Minimally, the these items and activities need to be documented in the Method Validation Report.</a:t>
            </a:r>
          </a:p>
          <a:p>
            <a:endParaRPr lang="en-US" sz="1200" b="0" i="0" u="none" strike="noStrike" kern="1200" baseline="0" dirty="0">
              <a:solidFill>
                <a:schemeClr val="tx1"/>
              </a:solidFill>
              <a:latin typeface="Times New Roman" pitchFamily="18" charset="0"/>
              <a:ea typeface="+mn-ea"/>
              <a:cs typeface="+mn-cs"/>
            </a:endParaRPr>
          </a:p>
          <a:p>
            <a:r>
              <a:rPr lang="en-US" sz="1200" b="0" i="0" u="none" strike="noStrike" kern="1200" baseline="0" dirty="0">
                <a:solidFill>
                  <a:schemeClr val="tx1"/>
                </a:solidFill>
                <a:latin typeface="Times New Roman" pitchFamily="18" charset="0"/>
                <a:ea typeface="+mn-ea"/>
                <a:cs typeface="+mn-cs"/>
              </a:rPr>
              <a:t>The specific documentation requirements depend on the applicable regulations or guidance for the testing, but the items listed in this slide include the critical components that should be included for most validations. </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35</a:t>
            </a:fld>
            <a:endParaRPr lang="en-GB"/>
          </a:p>
        </p:txBody>
      </p:sp>
    </p:spTree>
    <p:extLst>
      <p:ext uri="{BB962C8B-B14F-4D97-AF65-F5344CB8AC3E}">
        <p14:creationId xmlns:p14="http://schemas.microsoft.com/office/powerpoint/2010/main" val="1647654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The validation work is performed and the results reported as directed by</a:t>
            </a:r>
            <a:r>
              <a:rPr lang="en-US" sz="1200" kern="1200" baseline="0" dirty="0">
                <a:solidFill>
                  <a:schemeClr val="tx1"/>
                </a:solidFill>
                <a:effectLst/>
                <a:latin typeface="Times New Roman" pitchFamily="18" charset="0"/>
                <a:ea typeface="+mn-ea"/>
                <a:cs typeface="+mn-cs"/>
              </a:rPr>
              <a:t> the validation plan or protocol.</a:t>
            </a:r>
            <a:r>
              <a:rPr lang="en-US" sz="1200" kern="1200" dirty="0">
                <a:solidFill>
                  <a:schemeClr val="tx1"/>
                </a:solidFill>
                <a:effectLst/>
                <a:latin typeface="Times New Roman" pitchFamily="18" charset="0"/>
                <a:ea typeface="+mn-ea"/>
                <a:cs typeface="+mn-cs"/>
              </a:rPr>
              <a:t> The general requirements of a validation plan or protocol and validation report are often included with applicable</a:t>
            </a:r>
            <a:r>
              <a:rPr lang="en-US" sz="1200" kern="1200" baseline="0" dirty="0">
                <a:solidFill>
                  <a:schemeClr val="tx1"/>
                </a:solidFill>
                <a:effectLst/>
                <a:latin typeface="Times New Roman" pitchFamily="18" charset="0"/>
                <a:ea typeface="+mn-ea"/>
                <a:cs typeface="+mn-cs"/>
              </a:rPr>
              <a:t> guidance documents, and can be used as a templates for documentation.</a:t>
            </a:r>
            <a:r>
              <a:rPr lang="en-US" sz="1200" kern="1200" dirty="0">
                <a:solidFill>
                  <a:schemeClr val="tx1"/>
                </a:solidFill>
                <a:effectLst/>
                <a:latin typeface="Times New Roman" pitchFamily="18" charset="0"/>
                <a:ea typeface="+mn-ea"/>
                <a:cs typeface="+mn-cs"/>
              </a:rPr>
              <a:t> Common and critical parts</a:t>
            </a:r>
            <a:r>
              <a:rPr lang="en-US" sz="1200" kern="1200" baseline="0" dirty="0">
                <a:solidFill>
                  <a:schemeClr val="tx1"/>
                </a:solidFill>
                <a:effectLst/>
                <a:latin typeface="Times New Roman" pitchFamily="18" charset="0"/>
                <a:ea typeface="+mn-ea"/>
                <a:cs typeface="+mn-cs"/>
              </a:rPr>
              <a:t> of the validation plan and report include: </a:t>
            </a:r>
            <a:endParaRPr lang="en-US" sz="1200" kern="1200" dirty="0">
              <a:solidFill>
                <a:schemeClr val="tx1"/>
              </a:solidFill>
              <a:effectLst/>
              <a:latin typeface="Times New Roman" pitchFamily="18" charset="0"/>
              <a:ea typeface="+mn-ea"/>
              <a:cs typeface="+mn-cs"/>
            </a:endParaRPr>
          </a:p>
          <a:p>
            <a:endParaRPr lang="en-US" sz="1200" b="1" kern="1200" dirty="0">
              <a:solidFill>
                <a:schemeClr val="tx1"/>
              </a:solidFill>
              <a:effectLst/>
              <a:latin typeface="Times New Roman" pitchFamily="18" charset="0"/>
              <a:ea typeface="+mn-ea"/>
              <a:cs typeface="+mn-cs"/>
            </a:endParaRPr>
          </a:p>
          <a:p>
            <a:r>
              <a:rPr lang="en-US" sz="1200" b="1" kern="1200" dirty="0">
                <a:solidFill>
                  <a:schemeClr val="tx1"/>
                </a:solidFill>
                <a:effectLst/>
                <a:latin typeface="Times New Roman" pitchFamily="18" charset="0"/>
                <a:ea typeface="+mn-ea"/>
                <a:cs typeface="+mn-cs"/>
              </a:rPr>
              <a:t>A Unique Title </a:t>
            </a:r>
          </a:p>
          <a:p>
            <a:r>
              <a:rPr lang="en-US" sz="1200" kern="1200" dirty="0">
                <a:solidFill>
                  <a:schemeClr val="tx1"/>
                </a:solidFill>
                <a:effectLst/>
                <a:latin typeface="Times New Roman" pitchFamily="18" charset="0"/>
                <a:ea typeface="+mn-ea"/>
                <a:cs typeface="+mn-cs"/>
              </a:rPr>
              <a:t>For chemical methods,</a:t>
            </a:r>
            <a:r>
              <a:rPr lang="en-US" sz="1200" kern="1200" baseline="0" dirty="0">
                <a:solidFill>
                  <a:schemeClr val="tx1"/>
                </a:solidFill>
                <a:effectLst/>
                <a:latin typeface="Times New Roman" pitchFamily="18" charset="0"/>
                <a:ea typeface="+mn-ea"/>
                <a:cs typeface="+mn-cs"/>
              </a:rPr>
              <a:t> t</a:t>
            </a:r>
            <a:r>
              <a:rPr lang="en-US" sz="1200" kern="1200" dirty="0">
                <a:solidFill>
                  <a:schemeClr val="tx1"/>
                </a:solidFill>
                <a:effectLst/>
                <a:latin typeface="Times New Roman" pitchFamily="18" charset="0"/>
                <a:ea typeface="+mn-ea"/>
                <a:cs typeface="+mn-cs"/>
              </a:rPr>
              <a:t>he title should identify the analyte, method and applicable matrices. </a:t>
            </a:r>
          </a:p>
          <a:p>
            <a:r>
              <a:rPr lang="en-US" sz="1200" b="1" kern="1200" dirty="0">
                <a:solidFill>
                  <a:schemeClr val="tx1"/>
                </a:solidFill>
                <a:effectLst/>
                <a:latin typeface="Times New Roman" pitchFamily="18" charset="0"/>
                <a:ea typeface="+mn-ea"/>
                <a:cs typeface="+mn-cs"/>
              </a:rPr>
              <a:t>Scope</a:t>
            </a:r>
          </a:p>
          <a:p>
            <a:r>
              <a:rPr lang="en-US" sz="1200" kern="1200" dirty="0">
                <a:solidFill>
                  <a:schemeClr val="tx1"/>
                </a:solidFill>
                <a:effectLst/>
                <a:latin typeface="Times New Roman" pitchFamily="18" charset="0"/>
                <a:ea typeface="+mn-ea"/>
                <a:cs typeface="+mn-cs"/>
              </a:rPr>
              <a:t>Brief information about the method scope and a short description of the method should be given, as well as details of the status of the method (e.g. an international standard, a method developed in-house etc.), the analyte, measurement unit, types of sample and the intended use. </a:t>
            </a:r>
          </a:p>
          <a:p>
            <a:r>
              <a:rPr lang="en-US" sz="1200" b="1" kern="1200" dirty="0">
                <a:solidFill>
                  <a:schemeClr val="tx1"/>
                </a:solidFill>
                <a:effectLst/>
                <a:latin typeface="Times New Roman" pitchFamily="18" charset="0"/>
                <a:ea typeface="+mn-ea"/>
                <a:cs typeface="+mn-cs"/>
              </a:rPr>
              <a:t>Experimental Design</a:t>
            </a:r>
          </a:p>
          <a:p>
            <a:r>
              <a:rPr lang="en-US" sz="1200" kern="1200" dirty="0">
                <a:solidFill>
                  <a:schemeClr val="tx1"/>
                </a:solidFill>
                <a:effectLst/>
                <a:latin typeface="Times New Roman" pitchFamily="18" charset="0"/>
                <a:ea typeface="+mn-ea"/>
                <a:cs typeface="+mn-cs"/>
              </a:rPr>
              <a:t>This section should outline the purpose,</a:t>
            </a:r>
            <a:r>
              <a:rPr lang="en-US" sz="1200" kern="1200" baseline="0" dirty="0">
                <a:solidFill>
                  <a:schemeClr val="tx1"/>
                </a:solidFill>
                <a:effectLst/>
                <a:latin typeface="Times New Roman" pitchFamily="18" charset="0"/>
                <a:ea typeface="+mn-ea"/>
                <a:cs typeface="+mn-cs"/>
              </a:rPr>
              <a:t> which may be a </a:t>
            </a:r>
            <a:r>
              <a:rPr lang="en-US" sz="1200" kern="1200" dirty="0">
                <a:solidFill>
                  <a:schemeClr val="tx1"/>
                </a:solidFill>
                <a:effectLst/>
                <a:latin typeface="Times New Roman" pitchFamily="18" charset="0"/>
                <a:ea typeface="+mn-ea"/>
                <a:cs typeface="+mn-cs"/>
              </a:rPr>
              <a:t>single laboratory validation of a new method, verification of performance of a standard method, or an</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extension to the scope of a validated method. The performance characteristics which will be or were investigated should be described</a:t>
            </a:r>
            <a:r>
              <a:rPr lang="en-US" sz="1200" kern="1200" baseline="0" dirty="0">
                <a:solidFill>
                  <a:schemeClr val="tx1"/>
                </a:solidFill>
                <a:effectLst/>
                <a:latin typeface="Times New Roman" pitchFamily="18" charset="0"/>
                <a:ea typeface="+mn-ea"/>
                <a:cs typeface="+mn-cs"/>
              </a:rPr>
              <a:t> in detail</a:t>
            </a:r>
            <a:r>
              <a:rPr lang="en-US" sz="1200" kern="1200" dirty="0">
                <a:solidFill>
                  <a:schemeClr val="tx1"/>
                </a:solidFill>
                <a:effectLst/>
                <a:latin typeface="Times New Roman" pitchFamily="18" charset="0"/>
                <a:ea typeface="+mn-ea"/>
                <a:cs typeface="+mn-cs"/>
              </a:rPr>
              <a:t>. </a:t>
            </a:r>
          </a:p>
          <a:p>
            <a:r>
              <a:rPr lang="en-US" sz="1200" b="1" kern="1200" dirty="0">
                <a:solidFill>
                  <a:schemeClr val="tx1"/>
                </a:solidFill>
                <a:effectLst/>
                <a:latin typeface="Times New Roman" pitchFamily="18" charset="0"/>
                <a:ea typeface="+mn-ea"/>
                <a:cs typeface="+mn-cs"/>
              </a:rPr>
              <a:t>Acceptance Criteria</a:t>
            </a:r>
          </a:p>
          <a:p>
            <a:r>
              <a:rPr lang="en-US" sz="1200" kern="1200" dirty="0">
                <a:solidFill>
                  <a:schemeClr val="tx1"/>
                </a:solidFill>
                <a:effectLst/>
                <a:latin typeface="Times New Roman" pitchFamily="18" charset="0"/>
                <a:ea typeface="+mn-ea"/>
                <a:cs typeface="+mn-cs"/>
              </a:rPr>
              <a:t>This section should give the</a:t>
            </a:r>
            <a:r>
              <a:rPr lang="en-US" sz="1200" kern="1200" baseline="0" dirty="0">
                <a:solidFill>
                  <a:schemeClr val="tx1"/>
                </a:solidFill>
                <a:effectLst/>
                <a:latin typeface="Times New Roman" pitchFamily="18" charset="0"/>
                <a:ea typeface="+mn-ea"/>
                <a:cs typeface="+mn-cs"/>
              </a:rPr>
              <a:t> specifications for the p</a:t>
            </a:r>
            <a:r>
              <a:rPr lang="en-US" sz="1200" kern="1200" dirty="0">
                <a:solidFill>
                  <a:schemeClr val="tx1"/>
                </a:solidFill>
                <a:effectLst/>
                <a:latin typeface="Times New Roman" pitchFamily="18" charset="0"/>
                <a:ea typeface="+mn-ea"/>
                <a:cs typeface="+mn-cs"/>
              </a:rPr>
              <a:t>erformance characteristics that will</a:t>
            </a:r>
            <a:r>
              <a:rPr lang="en-US" sz="1200" kern="1200" baseline="0" dirty="0">
                <a:solidFill>
                  <a:schemeClr val="tx1"/>
                </a:solidFill>
                <a:effectLst/>
                <a:latin typeface="Times New Roman" pitchFamily="18" charset="0"/>
                <a:ea typeface="+mn-ea"/>
                <a:cs typeface="+mn-cs"/>
              </a:rPr>
              <a:t> be used to accept or reject the validation data.</a:t>
            </a:r>
          </a:p>
          <a:p>
            <a:r>
              <a:rPr lang="en-US" sz="1200" b="1" kern="1200" dirty="0">
                <a:solidFill>
                  <a:schemeClr val="tx1"/>
                </a:solidFill>
                <a:effectLst/>
                <a:latin typeface="Times New Roman" pitchFamily="18" charset="0"/>
                <a:ea typeface="+mn-ea"/>
                <a:cs typeface="+mn-cs"/>
              </a:rPr>
              <a:t>Summary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Results should be </a:t>
            </a:r>
            <a:r>
              <a:rPr lang="en-US" sz="1200" kern="1200" dirty="0" err="1">
                <a:solidFill>
                  <a:schemeClr val="tx1"/>
                </a:solidFill>
                <a:effectLst/>
                <a:latin typeface="Times New Roman" pitchFamily="18" charset="0"/>
                <a:ea typeface="+mn-ea"/>
                <a:cs typeface="+mn-cs"/>
              </a:rPr>
              <a:t>sumarized</a:t>
            </a:r>
            <a:r>
              <a:rPr lang="en-US" sz="1200" kern="1200" baseline="0" dirty="0">
                <a:solidFill>
                  <a:schemeClr val="tx1"/>
                </a:solidFill>
                <a:effectLst/>
                <a:latin typeface="Times New Roman" pitchFamily="18" charset="0"/>
                <a:ea typeface="+mn-ea"/>
                <a:cs typeface="+mn-cs"/>
              </a:rPr>
              <a:t> in data tables </a:t>
            </a:r>
            <a:r>
              <a:rPr lang="en-US" sz="1200" kern="1200" dirty="0">
                <a:solidFill>
                  <a:schemeClr val="tx1"/>
                </a:solidFill>
                <a:effectLst/>
                <a:latin typeface="Times New Roman" pitchFamily="18" charset="0"/>
                <a:ea typeface="+mn-ea"/>
                <a:cs typeface="+mn-cs"/>
              </a:rPr>
              <a:t>and a concluding</a:t>
            </a:r>
            <a:r>
              <a:rPr lang="en-US" sz="1200" kern="1200" baseline="0" dirty="0">
                <a:solidFill>
                  <a:schemeClr val="tx1"/>
                </a:solidFill>
                <a:effectLst/>
                <a:latin typeface="Times New Roman" pitchFamily="18" charset="0"/>
                <a:ea typeface="+mn-ea"/>
                <a:cs typeface="+mn-cs"/>
              </a:rPr>
              <a:t> statement as to whether the method is fit for its intended use </a:t>
            </a:r>
            <a:r>
              <a:rPr lang="en-US" sz="1200" kern="1200" dirty="0">
                <a:solidFill>
                  <a:schemeClr val="tx1"/>
                </a:solidFill>
                <a:effectLst/>
                <a:latin typeface="Times New Roman" pitchFamily="18" charset="0"/>
                <a:ea typeface="+mn-ea"/>
                <a:cs typeface="+mn-cs"/>
              </a:rPr>
              <a:t>should be given in the report. The last section of the report</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should summarize the validation work and the results; however,</a:t>
            </a:r>
            <a:r>
              <a:rPr lang="en-US" sz="1200" kern="1200" baseline="0" dirty="0">
                <a:solidFill>
                  <a:schemeClr val="tx1"/>
                </a:solidFill>
                <a:effectLst/>
                <a:latin typeface="Times New Roman" pitchFamily="18" charset="0"/>
                <a:ea typeface="+mn-ea"/>
                <a:cs typeface="+mn-cs"/>
              </a:rPr>
              <a:t> it is not uncommon to include an “executive summary” at the beginning of the report that provides the essential details and the outcome of the validation</a:t>
            </a:r>
            <a:r>
              <a:rPr lang="en-US" sz="1200" kern="1200" dirty="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36</a:t>
            </a:fld>
            <a:endParaRPr lang="en-GB"/>
          </a:p>
        </p:txBody>
      </p:sp>
    </p:spTree>
    <p:extLst>
      <p:ext uri="{BB962C8B-B14F-4D97-AF65-F5344CB8AC3E}">
        <p14:creationId xmlns:p14="http://schemas.microsoft.com/office/powerpoint/2010/main" val="2793390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reviewed the components</a:t>
            </a:r>
            <a:r>
              <a:rPr lang="en-US" baseline="0" dirty="0"/>
              <a:t> of a validation, and talking again about the difference between validation and verification. One way to understand the difference is to accept that a properly validated method does not need to be RE-validated. If there is a need to extend the validation to a new matrix or analyte, then the outcome is a SUPPLEMENT to the original validation. If no changes are intended, then when implementing a validated or standard method in you laboratory, it should be sufficiently verified. Some laboratories call this activity a method performance qualification, but it should not include the evaluation of robustness under typical circumstances.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38</a:t>
            </a:fld>
            <a:endParaRPr lang="en-GB"/>
          </a:p>
        </p:txBody>
      </p:sp>
    </p:spTree>
    <p:extLst>
      <p:ext uri="{BB962C8B-B14F-4D97-AF65-F5344CB8AC3E}">
        <p14:creationId xmlns:p14="http://schemas.microsoft.com/office/powerpoint/2010/main" val="3794674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Review the original validation with compliance of ICH Q2</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Perform gap analysis and perform missing validation steps prior to the transfer or method performance verification process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Base acceptance criteria on current validation studies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Document and describe the transfer or verification process in a plan or protocol</a:t>
            </a:r>
          </a:p>
          <a:p>
            <a:pPr marL="628650" lvl="1"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Identify methods to be used and experimental design</a:t>
            </a:r>
          </a:p>
          <a:p>
            <a:pPr marL="628650" lvl="1"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Identify training requirements</a:t>
            </a:r>
          </a:p>
          <a:p>
            <a:pPr marL="628650" lvl="1"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Identify samples and standards to be tested</a:t>
            </a:r>
          </a:p>
          <a:p>
            <a:pPr marL="628650" lvl="1"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Identify special transport and storage conditions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Investigate deviations from protocol</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mn-ea"/>
                <a:cs typeface="+mn-cs"/>
              </a:rPr>
              <a:t>Document comparative outcome in the transfer or verification report</a:t>
            </a:r>
            <a:endParaRPr lang="en-US" b="0"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40</a:t>
            </a:fld>
            <a:endParaRPr lang="en-GB"/>
          </a:p>
        </p:txBody>
      </p:sp>
    </p:spTree>
    <p:extLst>
      <p:ext uri="{BB962C8B-B14F-4D97-AF65-F5344CB8AC3E}">
        <p14:creationId xmlns:p14="http://schemas.microsoft.com/office/powerpoint/2010/main" val="2690170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Medicated</a:t>
            </a:r>
            <a:r>
              <a:rPr lang="en-US" baseline="0" dirty="0"/>
              <a:t> feed manufacturing facilities are required to be licensed by the FDA to produce feed containing veterinary drugs. Part of the requirement for being licensed is that the products that are produced must comply with the specification for accuracy of label claim as specified in 21 CFR Part 558.4. In order for our laboratory to provide the testing, we needed to implement a method of analysis that is capable of producing results that will be accepted for regulatory use. AOAC Official Method 2006.01 meets this requirement, and was selected for evaluation.</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41</a:t>
            </a:fld>
            <a:endParaRPr lang="en-GB"/>
          </a:p>
        </p:txBody>
      </p:sp>
    </p:spTree>
    <p:extLst>
      <p:ext uri="{BB962C8B-B14F-4D97-AF65-F5344CB8AC3E}">
        <p14:creationId xmlns:p14="http://schemas.microsoft.com/office/powerpoint/2010/main" val="2221880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FDA Guidance</a:t>
            </a:r>
            <a:r>
              <a:rPr lang="en-US" baseline="0" dirty="0"/>
              <a:t> for Industry #135 defines the requirements for the validation of analytical procedures for Type C medicated feeds. Type C feeds are complete diets for animals that are intended for continuous feeding, but they contain a single or combination of veterinary drugs at a therapeutic concentration that has been approved by the FDA for a specific use. Because the FDA has approved this drug for multiple uses for multiple species, it was necessary to laboratory to verify the method performance in several different matrices.</a:t>
            </a:r>
          </a:p>
          <a:p>
            <a:endParaRPr lang="en-US" baseline="0" dirty="0"/>
          </a:p>
          <a:p>
            <a:r>
              <a:rPr lang="en-US" baseline="0" dirty="0"/>
              <a:t>*NOTE: Qualified personnel, equipment and data systems must be used for method performance verification as specified in 21 CFR Part 226</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42</a:t>
            </a:fld>
            <a:endParaRPr lang="en-GB"/>
          </a:p>
        </p:txBody>
      </p:sp>
    </p:spTree>
    <p:extLst>
      <p:ext uri="{BB962C8B-B14F-4D97-AF65-F5344CB8AC3E}">
        <p14:creationId xmlns:p14="http://schemas.microsoft.com/office/powerpoint/2010/main" val="3845840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completion of the method performance verification experiments, the data was summarized by the laboratory analysts, reviewed for accuracy and quality requirements by a scientist, and assembled as a report, which is distributed</a:t>
            </a:r>
            <a:r>
              <a:rPr lang="en-US" baseline="0" dirty="0"/>
              <a:t> for review and approval, and </a:t>
            </a:r>
            <a:r>
              <a:rPr lang="en-US" dirty="0"/>
              <a:t>maintained in compliance with local SOPs. After a quality control plan is defined and process control checks like trend charting</a:t>
            </a:r>
            <a:r>
              <a:rPr lang="en-US" baseline="0" dirty="0"/>
              <a:t> for system suitability parameters and quality control samples</a:t>
            </a:r>
            <a:r>
              <a:rPr lang="en-US" dirty="0"/>
              <a:t> are implemented, the method is ready</a:t>
            </a:r>
            <a:r>
              <a:rPr lang="en-US" baseline="0" dirty="0"/>
              <a:t> for regulatory compliant testing.</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43</a:t>
            </a:fld>
            <a:endParaRPr lang="en-GB"/>
          </a:p>
        </p:txBody>
      </p:sp>
    </p:spTree>
    <p:extLst>
      <p:ext uri="{BB962C8B-B14F-4D97-AF65-F5344CB8AC3E}">
        <p14:creationId xmlns:p14="http://schemas.microsoft.com/office/powerpoint/2010/main" val="839043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44</a:t>
            </a:fld>
            <a:endParaRPr lang="en-GB"/>
          </a:p>
        </p:txBody>
      </p:sp>
    </p:spTree>
    <p:extLst>
      <p:ext uri="{BB962C8B-B14F-4D97-AF65-F5344CB8AC3E}">
        <p14:creationId xmlns:p14="http://schemas.microsoft.com/office/powerpoint/2010/main" val="3237195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rebuchet MS" panose="020B0603020202020204" pitchFamily="34" charset="0"/>
              </a:rPr>
              <a:t>Note that research methods that have not been validated may be suitable for investigational purposes, but may not be used for any testing that is subject to regulatory compliance.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rebuchet MS" panose="020B0603020202020204" pitchFamily="34" charset="0"/>
              </a:rPr>
              <a:t>To implement the validated method, an SOP or test method description should adequately describe the sample preparation and analysis procedures;</a:t>
            </a:r>
            <a:r>
              <a:rPr lang="en-US" sz="1200" baseline="0" dirty="0">
                <a:latin typeface="Trebuchet MS" panose="020B0603020202020204" pitchFamily="34" charset="0"/>
              </a:rPr>
              <a:t> however, it is critical to evaluate the validation to ensure that it is fit for purpose.</a:t>
            </a: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rebuchet MS" panose="020B0603020202020204" pitchFamily="34" charset="0"/>
              </a:rPr>
              <a:t>Some guidance and regulatory requirements specify more than just a validated method is needed for compliant testing. You may need</a:t>
            </a:r>
            <a:r>
              <a:rPr lang="en-US" sz="1200" baseline="0" dirty="0">
                <a:latin typeface="Trebuchet MS" panose="020B0603020202020204" pitchFamily="34" charset="0"/>
              </a:rPr>
              <a:t> to have qualified instrument and computer data systems, validated LIMS system, qualified personnel and process controls and monitoring. One critical example of a process control is knowing the bottlenecks and limits for the testing in your laboratory – to consistently use the method, it is important to know how many samples can be tested at once.</a:t>
            </a: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rebuchet MS" panose="020B0603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45</a:t>
            </a:fld>
            <a:endParaRPr lang="en-GB"/>
          </a:p>
        </p:txBody>
      </p:sp>
    </p:spTree>
    <p:extLst>
      <p:ext uri="{BB962C8B-B14F-4D97-AF65-F5344CB8AC3E}">
        <p14:creationId xmlns:p14="http://schemas.microsoft.com/office/powerpoint/2010/main" val="246292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be reviewing the differences between validation and verification several times today because it is very common for the wrong terminology to be used. It is important to remember that if you are implementing a previously validated method, then you will either be transferring that method from the reference laboratory or you will “verify under the actual conditions of use” which means in your lab using the equipment and personnel at your facility. Importantly, your lab will not RE-validate, but you will be implementing a validated method.</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5</a:t>
            </a:fld>
            <a:endParaRPr lang="en-GB"/>
          </a:p>
        </p:txBody>
      </p:sp>
    </p:spTree>
    <p:extLst>
      <p:ext uri="{BB962C8B-B14F-4D97-AF65-F5344CB8AC3E}">
        <p14:creationId xmlns:p14="http://schemas.microsoft.com/office/powerpoint/2010/main" val="835551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New Roman" pitchFamily="18" charset="0"/>
                <a:ea typeface="+mn-ea"/>
                <a:cs typeface="+mn-cs"/>
              </a:rPr>
              <a:t>The method subject to validation, is performed using a documented procedure which should be</a:t>
            </a:r>
          </a:p>
          <a:p>
            <a:r>
              <a:rPr lang="en-US" sz="1200" b="0" i="0" u="none" strike="noStrike" kern="1200" baseline="0" dirty="0">
                <a:solidFill>
                  <a:schemeClr val="tx1"/>
                </a:solidFill>
                <a:latin typeface="Times New Roman" pitchFamily="18" charset="0"/>
                <a:ea typeface="+mn-ea"/>
                <a:cs typeface="+mn-cs"/>
              </a:rPr>
              <a:t>considered a draft until the validation report is approved. Once the validation process is complete it is important to document the analytical procedure so that the method can be clearly and unambiguously implemented. There are a number of reasons for this.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46</a:t>
            </a:fld>
            <a:endParaRPr lang="en-GB"/>
          </a:p>
        </p:txBody>
      </p:sp>
    </p:spTree>
    <p:extLst>
      <p:ext uri="{BB962C8B-B14F-4D97-AF65-F5344CB8AC3E}">
        <p14:creationId xmlns:p14="http://schemas.microsoft.com/office/powerpoint/2010/main" val="2975602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Calculate Method Uncertainty – it is better to be open and transparent about any vulnerabilities that may affect the results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 detected” results should include the LOD and/or LOQ.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reference method or method ID may need to be provided in an analysis report or certificate of analysis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Modifications or deviations must be identified and reported.</a:t>
            </a:r>
            <a:r>
              <a:rPr lang="en-US" baseline="0" dirty="0"/>
              <a:t> This includes requests to extrapolate an estimate for a result that is outside of the quantification limit – this must be noted in the report or CoA.</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48</a:t>
            </a:fld>
            <a:endParaRPr lang="en-GB"/>
          </a:p>
        </p:txBody>
      </p:sp>
    </p:spTree>
    <p:extLst>
      <p:ext uri="{BB962C8B-B14F-4D97-AF65-F5344CB8AC3E}">
        <p14:creationId xmlns:p14="http://schemas.microsoft.com/office/powerpoint/2010/main" val="2716142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p:txBody>
          <a:bodyPr/>
          <a:lstStyle>
            <a:lvl1pPr algn="r" defTabSz="931863" eaLnBrk="0" hangingPunct="0">
              <a:defRPr sz="1600">
                <a:solidFill>
                  <a:schemeClr val="accent1"/>
                </a:solidFill>
                <a:latin typeface="Arial" charset="0"/>
              </a:defRPr>
            </a:lvl1pPr>
            <a:lvl2pPr marL="742950" indent="-285750" algn="r" defTabSz="931863" eaLnBrk="0" hangingPunct="0">
              <a:defRPr sz="1600">
                <a:solidFill>
                  <a:schemeClr val="accent1"/>
                </a:solidFill>
                <a:latin typeface="Arial" charset="0"/>
              </a:defRPr>
            </a:lvl2pPr>
            <a:lvl3pPr marL="1143000" indent="-228600" algn="r" defTabSz="931863" eaLnBrk="0" hangingPunct="0">
              <a:defRPr sz="1600">
                <a:solidFill>
                  <a:schemeClr val="accent1"/>
                </a:solidFill>
                <a:latin typeface="Arial" charset="0"/>
              </a:defRPr>
            </a:lvl3pPr>
            <a:lvl4pPr marL="1600200" indent="-228600" algn="r" defTabSz="931863" eaLnBrk="0" hangingPunct="0">
              <a:defRPr sz="1600">
                <a:solidFill>
                  <a:schemeClr val="accent1"/>
                </a:solidFill>
                <a:latin typeface="Arial" charset="0"/>
              </a:defRPr>
            </a:lvl4pPr>
            <a:lvl5pPr marL="2057400" indent="-228600" algn="r" defTabSz="931863" eaLnBrk="0" hangingPunct="0">
              <a:defRPr sz="1600">
                <a:solidFill>
                  <a:schemeClr val="accent1"/>
                </a:solidFill>
                <a:latin typeface="Arial" charset="0"/>
              </a:defRPr>
            </a:lvl5pPr>
            <a:lvl6pPr marL="2514600" indent="-228600" algn="r" defTabSz="931863" eaLnBrk="0" fontAlgn="base" hangingPunct="0">
              <a:spcBef>
                <a:spcPct val="0"/>
              </a:spcBef>
              <a:spcAft>
                <a:spcPct val="0"/>
              </a:spcAft>
              <a:defRPr sz="1600">
                <a:solidFill>
                  <a:schemeClr val="accent1"/>
                </a:solidFill>
                <a:latin typeface="Arial" charset="0"/>
              </a:defRPr>
            </a:lvl6pPr>
            <a:lvl7pPr marL="2971800" indent="-228600" algn="r" defTabSz="931863" eaLnBrk="0" fontAlgn="base" hangingPunct="0">
              <a:spcBef>
                <a:spcPct val="0"/>
              </a:spcBef>
              <a:spcAft>
                <a:spcPct val="0"/>
              </a:spcAft>
              <a:defRPr sz="1600">
                <a:solidFill>
                  <a:schemeClr val="accent1"/>
                </a:solidFill>
                <a:latin typeface="Arial" charset="0"/>
              </a:defRPr>
            </a:lvl7pPr>
            <a:lvl8pPr marL="3429000" indent="-228600" algn="r" defTabSz="931863" eaLnBrk="0" fontAlgn="base" hangingPunct="0">
              <a:spcBef>
                <a:spcPct val="0"/>
              </a:spcBef>
              <a:spcAft>
                <a:spcPct val="0"/>
              </a:spcAft>
              <a:defRPr sz="1600">
                <a:solidFill>
                  <a:schemeClr val="accent1"/>
                </a:solidFill>
                <a:latin typeface="Arial" charset="0"/>
              </a:defRPr>
            </a:lvl8pPr>
            <a:lvl9pPr marL="3886200" indent="-228600" algn="r" defTabSz="931863" eaLnBrk="0" fontAlgn="base" hangingPunct="0">
              <a:spcBef>
                <a:spcPct val="0"/>
              </a:spcBef>
              <a:spcAft>
                <a:spcPct val="0"/>
              </a:spcAft>
              <a:defRPr sz="1600">
                <a:solidFill>
                  <a:schemeClr val="accent1"/>
                </a:solidFill>
                <a:latin typeface="Arial" charset="0"/>
              </a:defRPr>
            </a:lvl9pPr>
          </a:lstStyle>
          <a:p>
            <a:pPr eaLnBrk="1" hangingPunct="1">
              <a:defRPr/>
            </a:pPr>
            <a:fld id="{A444298E-9C44-478B-8C1D-979BDFDEA059}" type="slidenum">
              <a:rPr lang="en-GB" altLang="en-US" sz="1200" smtClean="0">
                <a:solidFill>
                  <a:prstClr val="black"/>
                </a:solidFill>
                <a:latin typeface="Times New Roman" pitchFamily="18" charset="0"/>
              </a:rPr>
              <a:pPr eaLnBrk="1" hangingPunct="1">
                <a:defRPr/>
              </a:pPr>
              <a:t>50</a:t>
            </a:fld>
            <a:endParaRPr lang="en-GB" altLang="en-US" sz="1200">
              <a:solidFill>
                <a:prstClr val="black"/>
              </a:solidFill>
              <a:latin typeface="Times New Roman" pitchFamily="18" charset="0"/>
            </a:endParaRPr>
          </a:p>
        </p:txBody>
      </p:sp>
      <p:sp>
        <p:nvSpPr>
          <p:cNvPr id="7171" name="Rectangle 2"/>
          <p:cNvSpPr>
            <a:spLocks noGrp="1" noRot="1" noChangeAspect="1" noChangeArrowheads="1" noTextEdit="1"/>
          </p:cNvSpPr>
          <p:nvPr>
            <p:ph type="sldImg"/>
          </p:nvPr>
        </p:nvSpPr>
        <p:spPr>
          <a:xfrm>
            <a:off x="346075" y="696913"/>
            <a:ext cx="6191250" cy="3482975"/>
          </a:xfrm>
          <a:solidFill>
            <a:srgbClr val="FFFFFF"/>
          </a:solidFill>
          <a:ln/>
        </p:spPr>
      </p:sp>
      <p:sp>
        <p:nvSpPr>
          <p:cNvPr id="7172" name="Rectangle 3"/>
          <p:cNvSpPr>
            <a:spLocks noGrp="1" noChangeArrowheads="1"/>
          </p:cNvSpPr>
          <p:nvPr>
            <p:ph type="body" idx="1"/>
          </p:nvPr>
        </p:nvSpPr>
        <p:spPr>
          <a:solidFill>
            <a:srgbClr val="FFFFFF"/>
          </a:solidFill>
          <a:ln>
            <a:solidFill>
              <a:srgbClr val="000000"/>
            </a:solidFill>
            <a:miter lim="800000"/>
            <a:headEnd/>
            <a:tailEnd/>
          </a:ln>
        </p:spPr>
        <p:txBody>
          <a:bodyPr lIns="92084" tIns="46044" rIns="92084" bIns="46044"/>
          <a:lstStyle/>
          <a:p>
            <a:endParaRPr lang="en-US" altLang="en-US" dirty="0"/>
          </a:p>
        </p:txBody>
      </p:sp>
    </p:spTree>
    <p:extLst>
      <p:ext uri="{BB962C8B-B14F-4D97-AF65-F5344CB8AC3E}">
        <p14:creationId xmlns:p14="http://schemas.microsoft.com/office/powerpoint/2010/main" val="3531013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C6CD75-E47E-440D-AD13-2046D5BDAB95}" type="slidenum">
              <a:rPr lang="en-US" smtClean="0"/>
              <a:t>51</a:t>
            </a:fld>
            <a:endParaRPr lang="en-US"/>
          </a:p>
        </p:txBody>
      </p:sp>
    </p:spTree>
    <p:extLst>
      <p:ext uri="{BB962C8B-B14F-4D97-AF65-F5344CB8AC3E}">
        <p14:creationId xmlns:p14="http://schemas.microsoft.com/office/powerpoint/2010/main" val="3312870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MEASUREMENT</a:t>
            </a:r>
          </a:p>
          <a:p>
            <a:r>
              <a:rPr lang="en-US" dirty="0"/>
              <a:t>Laboratory</a:t>
            </a:r>
            <a:r>
              <a:rPr lang="en-US" baseline="0" dirty="0"/>
              <a:t> testing is a critical necessity that is used in valuing goods, food and feed in the commercial market, supporting healthcare and forensic investigations, checking drinking water, and verification of material specifications.</a:t>
            </a:r>
          </a:p>
          <a:p>
            <a:br>
              <a:rPr lang="en-US" baseline="0" dirty="0"/>
            </a:br>
            <a:r>
              <a:rPr lang="en-US" baseline="0" dirty="0"/>
              <a:t>Decisions that are made based on the results of laboratory testing can sometimes directly impact health and safety related issues.</a:t>
            </a:r>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6</a:t>
            </a:fld>
            <a:endParaRPr lang="en-GB"/>
          </a:p>
        </p:txBody>
      </p:sp>
    </p:spTree>
    <p:extLst>
      <p:ext uri="{BB962C8B-B14F-4D97-AF65-F5344CB8AC3E}">
        <p14:creationId xmlns:p14="http://schemas.microsoft.com/office/powerpoint/2010/main" val="44248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METHOD SELECTION</a:t>
            </a:r>
          </a:p>
          <a:p>
            <a:pPr marL="171450" indent="-171450">
              <a:buFont typeface="Arial" panose="020B0604020202020204" pitchFamily="34" charset="0"/>
              <a:buChar char="•"/>
            </a:pPr>
            <a:r>
              <a:rPr lang="en-US" dirty="0"/>
              <a:t>An integral part of the laboratory quality system is the use of standard methods. Standard methods are used, whenever possible, unless otherwise specified by the Compliance Program or the customer.</a:t>
            </a:r>
          </a:p>
          <a:p>
            <a:pPr marL="171450" indent="-171450">
              <a:buFont typeface="Arial" panose="020B0604020202020204" pitchFamily="34" charset="0"/>
              <a:buChar char="•"/>
            </a:pPr>
            <a:r>
              <a:rPr lang="en-US" dirty="0"/>
              <a:t>Methods of analysis that are specified in law or regulations must be followed in accordance with those requirements.</a:t>
            </a:r>
          </a:p>
          <a:p>
            <a:pPr marL="171450" indent="-171450">
              <a:buFont typeface="Arial" panose="020B0604020202020204" pitchFamily="34" charset="0"/>
              <a:buChar char="•"/>
            </a:pPr>
            <a:r>
              <a:rPr lang="en-US" dirty="0"/>
              <a:t>Non-standard methods are used in cases where a standard method does not exist, and the customer has agreed to its use. A clear expression of quality objectives and testing parameters or criteria are made when a non-standard method is validated.</a:t>
            </a:r>
          </a:p>
          <a:p>
            <a:pPr marL="171450" indent="-171450">
              <a:buFont typeface="Arial" panose="020B0604020202020204" pitchFamily="34" charset="0"/>
              <a:buChar char="•"/>
            </a:pPr>
            <a:r>
              <a:rPr lang="en-US" dirty="0"/>
              <a:t>Equipment that is used for analysis should</a:t>
            </a:r>
            <a:r>
              <a:rPr lang="en-US" baseline="0" dirty="0"/>
              <a:t> be calibrated and maintained as specified by the applicable regulations or guidance. </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METHOD EVALUATION AND RECORD</a:t>
            </a:r>
          </a:p>
          <a:p>
            <a:pPr marL="171450" indent="-171450">
              <a:buFont typeface="Arial" panose="020B0604020202020204" pitchFamily="34" charset="0"/>
              <a:buChar char="•"/>
            </a:pPr>
            <a:r>
              <a:rPr lang="en-US" dirty="0"/>
              <a:t>Any method selected for use must be appropriate to the requirements of the regulatory function and must be within the capabilities of the laboratory. Analytical methods are to be evaluated based on attributes such as accuracy/trueness, precision, specificity/selectivity, sensitivity, ruggedness/robustness, and practicality. </a:t>
            </a:r>
          </a:p>
          <a:p>
            <a:pPr marL="171450" indent="-171450">
              <a:buFont typeface="Arial" panose="020B0604020202020204" pitchFamily="34" charset="0"/>
              <a:buChar char="•"/>
            </a:pPr>
            <a:r>
              <a:rPr lang="en-US" dirty="0"/>
              <a:t>There shall be a record of evaluation and approval for use in the laboratory by the designated official(s) regardless of whether or not a validation is deemed necessary. The method of evaluation, explanations, and justifications shall be described in the record. </a:t>
            </a:r>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9</a:t>
            </a:fld>
            <a:endParaRPr lang="en-GB"/>
          </a:p>
        </p:txBody>
      </p:sp>
    </p:spTree>
    <p:extLst>
      <p:ext uri="{BB962C8B-B14F-4D97-AF65-F5344CB8AC3E}">
        <p14:creationId xmlns:p14="http://schemas.microsoft.com/office/powerpoint/2010/main" val="373188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a:t>
            </a:r>
          </a:p>
          <a:p>
            <a:endParaRPr lang="en-US" dirty="0"/>
          </a:p>
          <a:p>
            <a:endParaRPr lang="en-US" dirty="0"/>
          </a:p>
          <a:p>
            <a:r>
              <a:rPr lang="en-US" i="1" dirty="0"/>
              <a:t>Selectivity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solidFill>
                  <a:srgbClr val="003883"/>
                </a:solidFill>
              </a:rPr>
              <a:t>The extent to which the method can be used to determine particular </a:t>
            </a:r>
            <a:r>
              <a:rPr lang="en-US" i="1" dirty="0" err="1">
                <a:solidFill>
                  <a:srgbClr val="003883"/>
                </a:solidFill>
              </a:rPr>
              <a:t>analytes</a:t>
            </a:r>
            <a:r>
              <a:rPr lang="en-US" i="1" dirty="0">
                <a:solidFill>
                  <a:srgbClr val="003883"/>
                </a:solidFill>
              </a:rPr>
              <a:t> in mixtures or matrices without  interferences  from  other  components having similar physical properties</a:t>
            </a:r>
          </a:p>
          <a:p>
            <a:r>
              <a:rPr lang="en-US" sz="1200" b="0" i="1" dirty="0">
                <a:latin typeface="Arial" panose="020B0604020202020204" pitchFamily="34" charset="0"/>
              </a:rPr>
              <a:t>Interferences</a:t>
            </a:r>
            <a:endParaRPr lang="en-US" sz="1200" b="0" dirty="0">
              <a:latin typeface="Arial" panose="020B0604020202020204" pitchFamily="34" charset="0"/>
            </a:endParaRPr>
          </a:p>
          <a:p>
            <a:r>
              <a:rPr lang="en-US" sz="1200" b="0" dirty="0">
                <a:latin typeface="Arial" panose="020B0604020202020204" pitchFamily="34" charset="0"/>
              </a:rPr>
              <a:t>Spectral, physical, and chemical interferences can be evaluated by analyzing samples containing various suspected interferences. Carryover should be evaluated using the incorporation of blanks immediately following standards and samples.</a:t>
            </a: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10</a:t>
            </a:fld>
            <a:endParaRPr lang="en-GB"/>
          </a:p>
        </p:txBody>
      </p:sp>
    </p:spTree>
    <p:extLst>
      <p:ext uri="{BB962C8B-B14F-4D97-AF65-F5344CB8AC3E}">
        <p14:creationId xmlns:p14="http://schemas.microsoft.com/office/powerpoint/2010/main" val="78451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a:t>
            </a:r>
            <a:r>
              <a:rPr lang="en-US" baseline="0" dirty="0"/>
              <a:t> several reasons to validate a method. It may be because it is 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Non-standard Method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Research and Development Method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Modified Standard Method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Extension to existing validation, or to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Demonstrate that a new method is fit for purpose.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Only methods that have been developed to the extent that it meets the needs for the purpose of the testing should be validated, and candidate methods should be investigated using experiments to </a:t>
            </a:r>
            <a:r>
              <a:rPr lang="en-US" baseline="0" dirty="0" err="1"/>
              <a:t>demonstate</a:t>
            </a:r>
            <a:r>
              <a:rPr lang="en-US" baseline="0" dirty="0"/>
              <a:t> proof of concept. After the performance specifications have been met, t</a:t>
            </a:r>
            <a:r>
              <a:rPr lang="en-US" dirty="0"/>
              <a:t>he validation plan is documented</a:t>
            </a:r>
            <a:r>
              <a:rPr lang="en-US" baseline="0" dirty="0"/>
              <a:t> and approved before it is executed</a:t>
            </a:r>
            <a:r>
              <a:rPr lang="en-US" dirty="0"/>
              <a:t>.</a:t>
            </a:r>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12</a:t>
            </a:fld>
            <a:endParaRPr lang="en-GB"/>
          </a:p>
        </p:txBody>
      </p:sp>
    </p:spTree>
    <p:extLst>
      <p:ext uri="{BB962C8B-B14F-4D97-AF65-F5344CB8AC3E}">
        <p14:creationId xmlns:p14="http://schemas.microsoft.com/office/powerpoint/2010/main" val="164761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 development</a:t>
            </a:r>
            <a:r>
              <a:rPr lang="en-US" baseline="0" dirty="0"/>
              <a:t> is required for any sample type that can not be analyzed using an existing validated method. </a:t>
            </a:r>
            <a:r>
              <a:rPr lang="en-US" dirty="0"/>
              <a:t>It is not unusual for method development to involve work on</a:t>
            </a:r>
            <a:r>
              <a:rPr lang="en-US" baseline="0" dirty="0"/>
              <a:t> multiple approaches s</a:t>
            </a:r>
            <a:r>
              <a:rPr lang="en-US" dirty="0"/>
              <a:t>imultaneously before eventually choosing the best fit.</a:t>
            </a:r>
          </a:p>
          <a:p>
            <a:endParaRPr lang="en-US" dirty="0"/>
          </a:p>
          <a:p>
            <a:r>
              <a:rPr lang="en-US" dirty="0"/>
              <a:t>Regardless of how much effort has been invested during method development, there is no guarantee the method will perform adequately during validation (or under routine conditions in a particular laboratory).</a:t>
            </a:r>
          </a:p>
          <a:p>
            <a:endParaRPr lang="en-US" dirty="0"/>
          </a:p>
        </p:txBody>
      </p:sp>
      <p:sp>
        <p:nvSpPr>
          <p:cNvPr id="4" name="Slide Number Placeholder 3"/>
          <p:cNvSpPr>
            <a:spLocks noGrp="1"/>
          </p:cNvSpPr>
          <p:nvPr>
            <p:ph type="sldNum" sz="quarter" idx="10"/>
          </p:nvPr>
        </p:nvSpPr>
        <p:spPr/>
        <p:txBody>
          <a:bodyPr/>
          <a:lstStyle/>
          <a:p>
            <a:pPr>
              <a:defRPr/>
            </a:pPr>
            <a:fld id="{8B94B729-D70C-464B-9CF6-2F2F2B5FB08B}" type="slidenum">
              <a:rPr lang="en-GB" smtClean="0"/>
              <a:pPr>
                <a:defRPr/>
              </a:pPr>
              <a:t>13</a:t>
            </a:fld>
            <a:endParaRPr lang="en-GB"/>
          </a:p>
        </p:txBody>
      </p:sp>
    </p:spTree>
    <p:extLst>
      <p:ext uri="{BB962C8B-B14F-4D97-AF65-F5344CB8AC3E}">
        <p14:creationId xmlns:p14="http://schemas.microsoft.com/office/powerpoint/2010/main" val="3540862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173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bg1"/>
              </a:solidFill>
            </a:endParaRPr>
          </a:p>
        </p:txBody>
      </p:sp>
      <p:sp>
        <p:nvSpPr>
          <p:cNvPr id="3" name="Subtitle 2"/>
          <p:cNvSpPr>
            <a:spLocks noGrp="1"/>
          </p:cNvSpPr>
          <p:nvPr>
            <p:ph type="subTitle" idx="1"/>
          </p:nvPr>
        </p:nvSpPr>
        <p:spPr>
          <a:xfrm>
            <a:off x="1524000" y="3602038"/>
            <a:ext cx="9144000" cy="1655762"/>
          </a:xfrm>
        </p:spPr>
        <p:txBody>
          <a:bodyPr/>
          <a:lstStyle>
            <a:lvl1pPr marL="0" indent="0" algn="l">
              <a:buNone/>
              <a:defRPr sz="1800">
                <a:solidFill>
                  <a:schemeClr val="bg1"/>
                </a:solidFill>
              </a:defRPr>
            </a:lvl1pPr>
            <a:lvl2pPr marL="342900" indent="0" algn="ctr">
              <a:buNone/>
              <a:defRPr sz="1500"/>
            </a:lvl2pPr>
            <a:lvl3pPr marL="685799" indent="0" algn="ctr">
              <a:buNone/>
              <a:defRPr sz="1351"/>
            </a:lvl3pPr>
            <a:lvl4pPr marL="1028699" indent="0" algn="ctr">
              <a:buNone/>
              <a:defRPr sz="1200"/>
            </a:lvl4pPr>
            <a:lvl5pPr marL="1371602" indent="0" algn="ctr">
              <a:buNone/>
              <a:defRPr sz="1200"/>
            </a:lvl5pPr>
            <a:lvl6pPr marL="1714500" indent="0" algn="ctr">
              <a:buNone/>
              <a:defRPr sz="1200"/>
            </a:lvl6pPr>
            <a:lvl7pPr marL="2057401" indent="0" algn="ctr">
              <a:buNone/>
              <a:defRPr sz="1200"/>
            </a:lvl7pPr>
            <a:lvl8pPr marL="2400301" indent="0" algn="ctr">
              <a:buNone/>
              <a:defRPr sz="1200"/>
            </a:lvl8pPr>
            <a:lvl9pPr marL="2743199"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9327" y="9"/>
            <a:ext cx="3200400" cy="3055109"/>
          </a:xfrm>
          <a:prstGeom prst="rect">
            <a:avLst/>
          </a:prstGeom>
        </p:spPr>
      </p:pic>
      <p:sp>
        <p:nvSpPr>
          <p:cNvPr id="2" name="Title 1"/>
          <p:cNvSpPr>
            <a:spLocks noGrp="1"/>
          </p:cNvSpPr>
          <p:nvPr>
            <p:ph type="ctrTitle"/>
          </p:nvPr>
        </p:nvSpPr>
        <p:spPr>
          <a:xfrm>
            <a:off x="1524003" y="1122364"/>
            <a:ext cx="7368388" cy="2387600"/>
          </a:xfrm>
        </p:spPr>
        <p:txBody>
          <a:bodyPr anchor="b"/>
          <a:lstStyle>
            <a:lvl1pPr algn="l">
              <a:defRPr sz="4500">
                <a:solidFill>
                  <a:schemeClr val="bg1"/>
                </a:solidFill>
              </a:defRPr>
            </a:lvl1pPr>
          </a:lstStyle>
          <a:p>
            <a:r>
              <a:rPr lang="en-US"/>
              <a:t>Click to edit Master title style</a:t>
            </a:r>
          </a:p>
        </p:txBody>
      </p:sp>
    </p:spTree>
    <p:extLst>
      <p:ext uri="{BB962C8B-B14F-4D97-AF65-F5344CB8AC3E}">
        <p14:creationId xmlns:p14="http://schemas.microsoft.com/office/powerpoint/2010/main" val="144489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1318824"/>
            <a:ext cx="3932236" cy="1027315"/>
          </a:xfrm>
        </p:spPr>
        <p:txBody>
          <a:bodyPr anchor="b"/>
          <a:lstStyle>
            <a:lvl1pPr>
              <a:defRPr sz="2400">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5181609" y="1318826"/>
            <a:ext cx="6172201" cy="4873625"/>
          </a:xfrm>
        </p:spPr>
        <p:txBody>
          <a:bodyPr/>
          <a:lstStyle>
            <a:lvl1pPr marL="0" indent="0">
              <a:buNone/>
              <a:defRPr sz="2400"/>
            </a:lvl1pPr>
            <a:lvl2pPr marL="342900" indent="0">
              <a:buNone/>
              <a:defRPr sz="2100"/>
            </a:lvl2pPr>
            <a:lvl3pPr marL="685799" indent="0">
              <a:buNone/>
              <a:defRPr sz="1800"/>
            </a:lvl3pPr>
            <a:lvl4pPr marL="1028699" indent="0">
              <a:buNone/>
              <a:defRPr sz="1500"/>
            </a:lvl4pPr>
            <a:lvl5pPr marL="1371602" indent="0">
              <a:buNone/>
              <a:defRPr sz="1500"/>
            </a:lvl5pPr>
            <a:lvl6pPr marL="1714500" indent="0">
              <a:buNone/>
              <a:defRPr sz="1500"/>
            </a:lvl6pPr>
            <a:lvl7pPr marL="2057401" indent="0">
              <a:buNone/>
              <a:defRPr sz="1500"/>
            </a:lvl7pPr>
            <a:lvl8pPr marL="2400301" indent="0">
              <a:buNone/>
              <a:defRPr sz="1500"/>
            </a:lvl8pPr>
            <a:lvl9pPr marL="2743199" indent="0">
              <a:buNone/>
              <a:defRPr sz="1500"/>
            </a:lvl9pPr>
          </a:lstStyle>
          <a:p>
            <a:endParaRPr lang="en-US"/>
          </a:p>
        </p:txBody>
      </p:sp>
      <p:sp>
        <p:nvSpPr>
          <p:cNvPr id="4" name="Text Placeholder 3"/>
          <p:cNvSpPr>
            <a:spLocks noGrp="1"/>
          </p:cNvSpPr>
          <p:nvPr>
            <p:ph type="body" sz="half" idx="2"/>
          </p:nvPr>
        </p:nvSpPr>
        <p:spPr>
          <a:xfrm>
            <a:off x="839791" y="2346135"/>
            <a:ext cx="3932236" cy="3811588"/>
          </a:xfrm>
        </p:spPr>
        <p:txBody>
          <a:bodyPr/>
          <a:lstStyle>
            <a:lvl1pPr marL="0" indent="0">
              <a:buNone/>
              <a:defRPr sz="1200"/>
            </a:lvl1pPr>
            <a:lvl2pPr marL="342900" indent="0">
              <a:buNone/>
              <a:defRPr sz="1051"/>
            </a:lvl2pPr>
            <a:lvl3pPr marL="685799" indent="0">
              <a:buNone/>
              <a:defRPr sz="900"/>
            </a:lvl3pPr>
            <a:lvl4pPr marL="1028699" indent="0">
              <a:buNone/>
              <a:defRPr sz="751"/>
            </a:lvl4pPr>
            <a:lvl5pPr marL="1371602" indent="0">
              <a:buNone/>
              <a:defRPr sz="751"/>
            </a:lvl5pPr>
            <a:lvl6pPr marL="1714500" indent="0">
              <a:buNone/>
              <a:defRPr sz="751"/>
            </a:lvl6pPr>
            <a:lvl7pPr marL="2057401" indent="0">
              <a:buNone/>
              <a:defRPr sz="751"/>
            </a:lvl7pPr>
            <a:lvl8pPr marL="2400301" indent="0">
              <a:buNone/>
              <a:defRPr sz="751"/>
            </a:lvl8pPr>
            <a:lvl9pPr marL="2743199" indent="0">
              <a:buNone/>
              <a:defRPr sz="751"/>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Confidential | Eurofins. All rights reserved.</a:t>
            </a:r>
          </a:p>
        </p:txBody>
      </p:sp>
      <p:sp>
        <p:nvSpPr>
          <p:cNvPr id="7" name="Slide Number Placeholder 6"/>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13242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363670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1233519"/>
            <a:ext cx="2628900" cy="4964902"/>
          </a:xfrm>
        </p:spPr>
        <p:txBody>
          <a:bodyPr vert="eaVert"/>
          <a:lstStyle>
            <a:lvl1pPr>
              <a:defRPr>
                <a:solidFill>
                  <a:schemeClr val="accent1"/>
                </a:solidFill>
              </a:defRPr>
            </a:lvl1pPr>
          </a:lstStyle>
          <a:p>
            <a:r>
              <a:rPr lang="en-US"/>
              <a:t>Click to edit Master title style</a:t>
            </a:r>
          </a:p>
        </p:txBody>
      </p:sp>
      <p:sp>
        <p:nvSpPr>
          <p:cNvPr id="3" name="Vertical Text Placeholder 2"/>
          <p:cNvSpPr>
            <a:spLocks noGrp="1"/>
          </p:cNvSpPr>
          <p:nvPr>
            <p:ph type="body" orient="vert" idx="1"/>
          </p:nvPr>
        </p:nvSpPr>
        <p:spPr>
          <a:xfrm>
            <a:off x="838199" y="1233520"/>
            <a:ext cx="7734300" cy="49434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837008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10" name="Title 1"/>
          <p:cNvSpPr>
            <a:spLocks noGrp="1"/>
          </p:cNvSpPr>
          <p:nvPr>
            <p:ph type="title"/>
          </p:nvPr>
        </p:nvSpPr>
        <p:spPr>
          <a:xfrm>
            <a:off x="838205" y="365125"/>
            <a:ext cx="10515600" cy="685800"/>
          </a:xfrm>
        </p:spPr>
        <p:txBody>
          <a:bodyPr/>
          <a:lstStyle>
            <a:lvl1pPr algn="l" defTabSz="685799" rtl="0" eaLnBrk="1" latinLnBrk="0" hangingPunct="1">
              <a:lnSpc>
                <a:spcPct val="90000"/>
              </a:lnSpc>
              <a:spcBef>
                <a:spcPct val="0"/>
              </a:spcBef>
              <a:buNone/>
              <a:defRPr lang="en-US" sz="3300" kern="1200" dirty="0">
                <a:solidFill>
                  <a:schemeClr val="bg1"/>
                </a:solidFill>
                <a:latin typeface="Segoe UI" panose="020B0502040204020203" pitchFamily="34" charset="0"/>
                <a:ea typeface="+mj-ea"/>
                <a:cs typeface="Segoe UI" panose="020B0502040204020203" pitchFamily="34" charset="0"/>
              </a:defRPr>
            </a:lvl1pPr>
          </a:lstStyle>
          <a:p>
            <a:r>
              <a:rPr lang="en-US"/>
              <a:t>Click to edit Master title style</a:t>
            </a:r>
          </a:p>
        </p:txBody>
      </p:sp>
      <p:sp>
        <p:nvSpPr>
          <p:cNvPr id="11" name="Content Placeholder 2"/>
          <p:cNvSpPr>
            <a:spLocks noGrp="1"/>
          </p:cNvSpPr>
          <p:nvPr>
            <p:ph idx="1"/>
          </p:nvPr>
        </p:nvSpPr>
        <p:spPr>
          <a:xfrm>
            <a:off x="838205" y="1294889"/>
            <a:ext cx="10515600" cy="4882074"/>
          </a:xfrm>
        </p:spPr>
        <p:txBody>
          <a:bodyPr>
            <a:normAutofit/>
          </a:bodyPr>
          <a:lstStyle>
            <a:lvl1pPr marL="171452" indent="-171452" algn="l" defTabSz="685799" rtl="0" eaLnBrk="1" latinLnBrk="0" hangingPunct="1">
              <a:lnSpc>
                <a:spcPct val="90000"/>
              </a:lnSpc>
              <a:buFont typeface="Arial" panose="020B0604020202020204" pitchFamily="34" charset="0"/>
              <a:buChar char="●"/>
              <a:defRPr lang="en-US" sz="2100" kern="1200" dirty="0">
                <a:solidFill>
                  <a:srgbClr val="FF9933"/>
                </a:solidFill>
                <a:latin typeface="Tahoma" panose="020B0604030504040204" pitchFamily="34" charset="0"/>
                <a:ea typeface="Tahoma" panose="020B0604030504040204" pitchFamily="34" charset="0"/>
                <a:cs typeface="Tahoma" panose="020B0604030504040204" pitchFamily="34" charset="0"/>
              </a:defRPr>
            </a:lvl1pPr>
            <a:lvl2pPr indent="-171452" algn="l" defTabSz="685799" rtl="0" eaLnBrk="1" latinLnBrk="0" hangingPunct="1">
              <a:lnSpc>
                <a:spcPct val="90000"/>
              </a:lnSpc>
              <a:defRPr lang="en-US" sz="21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2pPr>
            <a:lvl3pPr indent="-171452" algn="l" defTabSz="685799" rtl="0" eaLnBrk="1" latinLnBrk="0" hangingPunct="1">
              <a:lnSpc>
                <a:spcPct val="90000"/>
              </a:lnSpc>
              <a:defRPr lang="en-US" sz="21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3pPr>
            <a:lvl4pPr indent="-171452" algn="l" defTabSz="685799" rtl="0" eaLnBrk="1" latinLnBrk="0" hangingPunct="1">
              <a:lnSpc>
                <a:spcPct val="90000"/>
              </a:lnSpc>
              <a:defRPr lang="en-US" sz="21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4pPr>
            <a:lvl5pPr indent="-171452" algn="l" defTabSz="685799" rtl="0" eaLnBrk="1" latinLnBrk="0" hangingPunct="1">
              <a:lnSpc>
                <a:spcPct val="90000"/>
              </a:lnSpc>
              <a:defRPr lang="en-US" sz="21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11"/>
          </p:nvPr>
        </p:nvSpPr>
        <p:spPr>
          <a:xfrm>
            <a:off x="4038605" y="6356359"/>
            <a:ext cx="4114800" cy="365125"/>
          </a:xfrm>
        </p:spPr>
        <p:txBody>
          <a:bodyPr/>
          <a:lstStyle>
            <a:lvl1pPr algn="ctr" rtl="0" fontAlgn="base">
              <a:spcBef>
                <a:spcPct val="0"/>
              </a:spcBef>
              <a:spcAft>
                <a:spcPct val="0"/>
              </a:spcAft>
              <a:defRPr lang="en-US" sz="900" b="1" kern="1200" smtClean="0">
                <a:solidFill>
                  <a:schemeClr val="tx1">
                    <a:tint val="75000"/>
                  </a:schemeClr>
                </a:solidFill>
                <a:latin typeface="Arial" charset="0"/>
                <a:ea typeface="+mn-ea"/>
                <a:cs typeface="+mn-cs"/>
              </a:defRPr>
            </a:lvl1pPr>
          </a:lstStyle>
          <a:p>
            <a:r>
              <a:rPr lang="en-US"/>
              <a:t>Confidential | Eurofins. All rights reserved.</a:t>
            </a:r>
          </a:p>
        </p:txBody>
      </p:sp>
      <p:sp>
        <p:nvSpPr>
          <p:cNvPr id="13" name="Slide Number Placeholder 5"/>
          <p:cNvSpPr>
            <a:spLocks noGrp="1"/>
          </p:cNvSpPr>
          <p:nvPr>
            <p:ph type="sldNum" sz="quarter" idx="12"/>
          </p:nvPr>
        </p:nvSpPr>
        <p:spPr>
          <a:xfrm>
            <a:off x="8610601" y="6356359"/>
            <a:ext cx="2743200" cy="365125"/>
          </a:xfrm>
        </p:spPr>
        <p:txBody>
          <a:bodyPr/>
          <a:lstStyle>
            <a:lvl1pPr algn="r" rtl="0" fontAlgn="base">
              <a:spcBef>
                <a:spcPct val="0"/>
              </a:spcBef>
              <a:spcAft>
                <a:spcPct val="0"/>
              </a:spcAft>
              <a:defRPr lang="en-US" sz="900" b="1" kern="1200" smtClean="0">
                <a:solidFill>
                  <a:schemeClr val="tx1">
                    <a:tint val="75000"/>
                  </a:schemeClr>
                </a:solidFill>
                <a:latin typeface="Arial" charset="0"/>
                <a:ea typeface="+mn-ea"/>
                <a:cs typeface="+mn-cs"/>
              </a:defRPr>
            </a:lvl1pPr>
          </a:lstStyle>
          <a:p>
            <a:fld id="{64C99051-104D-4009-BF14-A1439EF1014F}" type="slidenum">
              <a:rPr lang="en-US" smtClean="0"/>
              <a:pPr/>
              <a:t>‹#›</a:t>
            </a:fld>
            <a:endParaRPr lang="en-US"/>
          </a:p>
        </p:txBody>
      </p:sp>
    </p:spTree>
    <p:extLst>
      <p:ext uri="{BB962C8B-B14F-4D97-AF65-F5344CB8AC3E}">
        <p14:creationId xmlns:p14="http://schemas.microsoft.com/office/powerpoint/2010/main" val="398120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34"/>
          <p:cNvSpPr>
            <a:spLocks noGrp="1"/>
          </p:cNvSpPr>
          <p:nvPr>
            <p:ph type="title"/>
          </p:nvPr>
        </p:nvSpPr>
        <p:spPr>
          <a:xfrm>
            <a:off x="765458" y="1374000"/>
            <a:ext cx="10514926" cy="132558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1868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9126"/>
            </a:lvl1pPr>
          </a:lstStyle>
          <a:p>
            <a:r>
              <a:rPr lang="en-US"/>
              <a:t>Click to edit Master title style</a:t>
            </a:r>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750">
                <a:solidFill>
                  <a:schemeClr val="tx1">
                    <a:tint val="75000"/>
                  </a:schemeClr>
                </a:solidFill>
              </a:defRPr>
            </a:lvl1pPr>
            <a:lvl2pPr marL="522545" indent="0" algn="ctr">
              <a:buNone/>
              <a:defRPr>
                <a:solidFill>
                  <a:schemeClr val="tx1">
                    <a:tint val="75000"/>
                  </a:schemeClr>
                </a:solidFill>
              </a:defRPr>
            </a:lvl2pPr>
            <a:lvl3pPr marL="1045090" indent="0" algn="ctr">
              <a:buNone/>
              <a:defRPr>
                <a:solidFill>
                  <a:schemeClr val="tx1">
                    <a:tint val="75000"/>
                  </a:schemeClr>
                </a:solidFill>
              </a:defRPr>
            </a:lvl3pPr>
            <a:lvl4pPr marL="1567635" indent="0" algn="ctr">
              <a:buNone/>
              <a:defRPr>
                <a:solidFill>
                  <a:schemeClr val="tx1">
                    <a:tint val="75000"/>
                  </a:schemeClr>
                </a:solidFill>
              </a:defRPr>
            </a:lvl4pPr>
            <a:lvl5pPr marL="2090181" indent="0" algn="ctr">
              <a:buNone/>
              <a:defRPr>
                <a:solidFill>
                  <a:schemeClr val="tx1">
                    <a:tint val="75000"/>
                  </a:schemeClr>
                </a:solidFill>
              </a:defRPr>
            </a:lvl5pPr>
            <a:lvl6pPr marL="2612726" indent="0" algn="ctr">
              <a:buNone/>
              <a:defRPr>
                <a:solidFill>
                  <a:schemeClr val="tx1">
                    <a:tint val="75000"/>
                  </a:schemeClr>
                </a:solidFill>
              </a:defRPr>
            </a:lvl6pPr>
            <a:lvl7pPr marL="3135271" indent="0" algn="ctr">
              <a:buNone/>
              <a:defRPr>
                <a:solidFill>
                  <a:schemeClr val="tx1">
                    <a:tint val="75000"/>
                  </a:schemeClr>
                </a:solidFill>
              </a:defRPr>
            </a:lvl7pPr>
            <a:lvl8pPr marL="3657816" indent="0" algn="ctr">
              <a:buNone/>
              <a:defRPr>
                <a:solidFill>
                  <a:schemeClr val="tx1">
                    <a:tint val="75000"/>
                  </a:schemeClr>
                </a:solidFill>
              </a:defRPr>
            </a:lvl8pPr>
            <a:lvl9pPr marL="4180361" indent="0" algn="ctr">
              <a:buNone/>
              <a:defRPr>
                <a:solidFill>
                  <a:schemeClr val="tx1">
                    <a:tint val="75000"/>
                  </a:schemeClr>
                </a:solidFill>
              </a:defRPr>
            </a:lvl9pPr>
          </a:lstStyle>
          <a:p>
            <a:r>
              <a:rPr lang="en-US"/>
              <a:t>Click to edit Master subtitle style</a:t>
            </a:r>
          </a:p>
        </p:txBody>
      </p:sp>
      <p:sp>
        <p:nvSpPr>
          <p:cNvPr id="12"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3"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352332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0"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3587093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0"/>
            <a:ext cx="10363200" cy="2505075"/>
          </a:xfrm>
        </p:spPr>
        <p:txBody>
          <a:bodyPr anchor="b"/>
          <a:lstStyle>
            <a:lvl1pPr algn="ctr" defTabSz="1045090" rtl="0" eaLnBrk="1" latinLnBrk="0" hangingPunct="1">
              <a:lnSpc>
                <a:spcPct val="100000"/>
              </a:lnSpc>
              <a:spcBef>
                <a:spcPct val="0"/>
              </a:spcBef>
              <a:buNone/>
              <a:defRPr lang="en-US" sz="55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292">
                <a:solidFill>
                  <a:schemeClr val="tx1">
                    <a:tint val="75000"/>
                  </a:schemeClr>
                </a:solidFill>
              </a:defRPr>
            </a:lvl1pPr>
            <a:lvl2pPr marL="522545" indent="0">
              <a:buNone/>
              <a:defRPr sz="2042">
                <a:solidFill>
                  <a:schemeClr val="tx1">
                    <a:tint val="75000"/>
                  </a:schemeClr>
                </a:solidFill>
              </a:defRPr>
            </a:lvl2pPr>
            <a:lvl3pPr marL="1045090" indent="0">
              <a:buNone/>
              <a:defRPr sz="1833">
                <a:solidFill>
                  <a:schemeClr val="tx1">
                    <a:tint val="75000"/>
                  </a:schemeClr>
                </a:solidFill>
              </a:defRPr>
            </a:lvl3pPr>
            <a:lvl4pPr marL="1567635" indent="0">
              <a:buNone/>
              <a:defRPr sz="1583">
                <a:solidFill>
                  <a:schemeClr val="tx1">
                    <a:tint val="75000"/>
                  </a:schemeClr>
                </a:solidFill>
              </a:defRPr>
            </a:lvl4pPr>
            <a:lvl5pPr marL="2090181" indent="0">
              <a:buNone/>
              <a:defRPr sz="1583">
                <a:solidFill>
                  <a:schemeClr val="tx1">
                    <a:tint val="75000"/>
                  </a:schemeClr>
                </a:solidFill>
              </a:defRPr>
            </a:lvl5pPr>
            <a:lvl6pPr marL="2612726" indent="0">
              <a:buNone/>
              <a:defRPr sz="1583">
                <a:solidFill>
                  <a:schemeClr val="tx1">
                    <a:tint val="75000"/>
                  </a:schemeClr>
                </a:solidFill>
              </a:defRPr>
            </a:lvl6pPr>
            <a:lvl7pPr marL="3135271" indent="0">
              <a:buNone/>
              <a:defRPr sz="1583">
                <a:solidFill>
                  <a:schemeClr val="tx1">
                    <a:tint val="75000"/>
                  </a:schemeClr>
                </a:solidFill>
              </a:defRPr>
            </a:lvl7pPr>
            <a:lvl8pPr marL="3657816" indent="0">
              <a:buNone/>
              <a:defRPr sz="1583">
                <a:solidFill>
                  <a:schemeClr val="tx1">
                    <a:tint val="75000"/>
                  </a:schemeClr>
                </a:solidFill>
              </a:defRPr>
            </a:lvl8pPr>
            <a:lvl9pPr marL="4180361" indent="0">
              <a:buNone/>
              <a:defRPr sz="1583">
                <a:solidFill>
                  <a:schemeClr val="tx1">
                    <a:tint val="75000"/>
                  </a:schemeClr>
                </a:solidFill>
              </a:defRPr>
            </a:lvl9pPr>
          </a:lstStyle>
          <a:p>
            <a:pPr lvl="0"/>
            <a:r>
              <a:rPr lang="en-US"/>
              <a:t>Click to edit Master text styles</a:t>
            </a: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04501" tIns="52250" rIns="104501" bIns="52250" rtlCol="0" anchor="ctr"/>
          <a:lstStyle/>
          <a:p>
            <a:pPr algn="ctr"/>
            <a:endParaRPr lang="en-US" sz="125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04501" tIns="52250" rIns="104501" bIns="52250" rtlCol="0" anchor="ctr"/>
          <a:lstStyle/>
          <a:p>
            <a:pPr algn="ctr"/>
            <a:endParaRPr lang="en-US" sz="125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04501" tIns="52250" rIns="104501" bIns="52250" rtlCol="0" anchor="ctr"/>
          <a:lstStyle/>
          <a:p>
            <a:pPr algn="ctr"/>
            <a:endParaRPr lang="en-US" sz="1250"/>
          </a:p>
        </p:txBody>
      </p:sp>
      <p:sp>
        <p:nvSpPr>
          <p:cNvPr id="12"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3"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1684970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750"/>
            </a:lvl1pPr>
            <a:lvl2pPr>
              <a:defRPr sz="1833"/>
            </a:lvl2pPr>
            <a:lvl3pPr>
              <a:defRPr sz="1833"/>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2"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3455612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750" b="0"/>
            </a:lvl1pPr>
            <a:lvl2pPr marL="522545" indent="0">
              <a:buNone/>
              <a:defRPr sz="2292" b="1"/>
            </a:lvl2pPr>
            <a:lvl3pPr marL="1045090" indent="0">
              <a:buNone/>
              <a:defRPr sz="2042" b="1"/>
            </a:lvl3pPr>
            <a:lvl4pPr marL="1567635" indent="0">
              <a:buNone/>
              <a:defRPr sz="1833" b="1"/>
            </a:lvl4pPr>
            <a:lvl5pPr marL="2090181" indent="0">
              <a:buNone/>
              <a:defRPr sz="1833" b="1"/>
            </a:lvl5pPr>
            <a:lvl6pPr marL="2612726" indent="0">
              <a:buNone/>
              <a:defRPr sz="1833" b="1"/>
            </a:lvl6pPr>
            <a:lvl7pPr marL="3135271" indent="0">
              <a:buNone/>
              <a:defRPr sz="1833" b="1"/>
            </a:lvl7pPr>
            <a:lvl8pPr marL="3657816" indent="0">
              <a:buNone/>
              <a:defRPr sz="1833" b="1"/>
            </a:lvl8pPr>
            <a:lvl9pPr marL="4180361" indent="0">
              <a:buNone/>
              <a:defRPr sz="1833"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750" b="0"/>
            </a:lvl1pPr>
            <a:lvl2pPr marL="522545" indent="0">
              <a:buNone/>
              <a:defRPr sz="2292" b="1"/>
            </a:lvl2pPr>
            <a:lvl3pPr marL="1045090" indent="0">
              <a:buNone/>
              <a:defRPr sz="2042" b="1"/>
            </a:lvl3pPr>
            <a:lvl4pPr marL="1567635" indent="0">
              <a:buNone/>
              <a:defRPr sz="1833" b="1"/>
            </a:lvl4pPr>
            <a:lvl5pPr marL="2090181" indent="0">
              <a:buNone/>
              <a:defRPr sz="1833" b="1"/>
            </a:lvl5pPr>
            <a:lvl6pPr marL="2612726" indent="0">
              <a:buNone/>
              <a:defRPr sz="1833" b="1"/>
            </a:lvl6pPr>
            <a:lvl7pPr marL="3135271" indent="0">
              <a:buNone/>
              <a:defRPr sz="1833" b="1"/>
            </a:lvl7pPr>
            <a:lvl8pPr marL="3657816" indent="0">
              <a:buNone/>
              <a:defRPr sz="1833" b="1"/>
            </a:lvl8pPr>
            <a:lvl9pPr marL="4180361" indent="0">
              <a:buNone/>
              <a:defRPr sz="1833"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5"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260712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171452" indent="-171452">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257602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5" y="365125"/>
            <a:ext cx="10515600" cy="685800"/>
          </a:xfrm>
        </p:spPr>
        <p:txBody>
          <a:bodyPr/>
          <a:lstStyle>
            <a:lvl1pPr algn="l" defTabSz="685799" rtl="0" eaLnBrk="1" latinLnBrk="0" hangingPunct="1">
              <a:lnSpc>
                <a:spcPct val="90000"/>
              </a:lnSpc>
              <a:spcBef>
                <a:spcPct val="0"/>
              </a:spcBef>
              <a:buNone/>
              <a:defRPr lang="en-US" sz="2000" kern="1200" dirty="0">
                <a:solidFill>
                  <a:schemeClr val="bg1"/>
                </a:solidFill>
                <a:latin typeface="Trebuchet MS" panose="020B0603020202020204" pitchFamily="34" charset="0"/>
                <a:ea typeface="+mj-ea"/>
                <a:cs typeface="Segoe UI" panose="020B0502040204020203" pitchFamily="34" charset="0"/>
              </a:defRPr>
            </a:lvl1pPr>
          </a:lstStyle>
          <a:p>
            <a:r>
              <a:rPr lang="en-US" sz="3600" spc="500" dirty="0">
                <a:solidFill>
                  <a:srgbClr val="FF9933"/>
                </a:solidFill>
                <a:latin typeface="Trebuchet MS" panose="020B0603020202020204" pitchFamily="34" charset="0"/>
                <a:ea typeface="+mj-lt"/>
                <a:cs typeface="+mj-lt"/>
              </a:rPr>
              <a:t>TITLE</a:t>
            </a:r>
          </a:p>
        </p:txBody>
      </p:sp>
      <p:sp>
        <p:nvSpPr>
          <p:cNvPr id="11" name="Content Placeholder 2"/>
          <p:cNvSpPr>
            <a:spLocks noGrp="1"/>
          </p:cNvSpPr>
          <p:nvPr>
            <p:ph idx="1"/>
          </p:nvPr>
        </p:nvSpPr>
        <p:spPr>
          <a:xfrm>
            <a:off x="838205" y="1294889"/>
            <a:ext cx="10515600" cy="4882074"/>
          </a:xfrm>
        </p:spPr>
        <p:txBody>
          <a:bodyPr>
            <a:normAutofit/>
          </a:bodyPr>
          <a:lstStyle>
            <a:lvl1pPr marL="171452" indent="-171452" algn="l" defTabSz="685799" rtl="0" eaLnBrk="1" latinLnBrk="0" hangingPunct="1">
              <a:lnSpc>
                <a:spcPct val="90000"/>
              </a:lnSpc>
              <a:buFont typeface="Arial" panose="020B0604020202020204" pitchFamily="34" charset="0"/>
              <a:buChar char="●"/>
              <a:defRPr lang="en-US" sz="2100" kern="1200" dirty="0">
                <a:solidFill>
                  <a:srgbClr val="FF9933"/>
                </a:solidFill>
                <a:latin typeface="Trebuchet MS" panose="020B0603020202020204" pitchFamily="34" charset="0"/>
                <a:ea typeface="Tahoma" panose="020B0604030504040204" pitchFamily="34" charset="0"/>
                <a:cs typeface="Tahoma" panose="020B0604030504040204" pitchFamily="34" charset="0"/>
              </a:defRPr>
            </a:lvl1pPr>
            <a:lvl2pPr indent="-171452" algn="l" defTabSz="685799" rtl="0" eaLnBrk="1" latinLnBrk="0" hangingPunct="1">
              <a:lnSpc>
                <a:spcPct val="90000"/>
              </a:lnSpc>
              <a:defRPr lang="en-US" sz="2100" kern="1200" dirty="0">
                <a:solidFill>
                  <a:schemeClr val="bg1"/>
                </a:solidFill>
                <a:latin typeface="Trebuchet MS" panose="020B0603020202020204" pitchFamily="34" charset="0"/>
                <a:ea typeface="Tahoma" panose="020B0604030504040204" pitchFamily="34" charset="0"/>
                <a:cs typeface="Tahoma" panose="020B0604030504040204" pitchFamily="34" charset="0"/>
              </a:defRPr>
            </a:lvl2pPr>
            <a:lvl3pPr indent="-171452" algn="l" defTabSz="685799" rtl="0" eaLnBrk="1" latinLnBrk="0" hangingPunct="1">
              <a:lnSpc>
                <a:spcPct val="90000"/>
              </a:lnSpc>
              <a:defRPr lang="en-US" sz="2100" kern="1200" dirty="0">
                <a:solidFill>
                  <a:schemeClr val="bg1"/>
                </a:solidFill>
                <a:latin typeface="Trebuchet MS" panose="020B0603020202020204" pitchFamily="34" charset="0"/>
                <a:ea typeface="Tahoma" panose="020B0604030504040204" pitchFamily="34" charset="0"/>
                <a:cs typeface="Tahoma" panose="020B0604030504040204" pitchFamily="34" charset="0"/>
              </a:defRPr>
            </a:lvl3pPr>
            <a:lvl4pPr indent="-171452" algn="l" defTabSz="685799" rtl="0" eaLnBrk="1" latinLnBrk="0" hangingPunct="1">
              <a:lnSpc>
                <a:spcPct val="90000"/>
              </a:lnSpc>
              <a:defRPr lang="en-US" sz="2100" kern="1200" dirty="0">
                <a:solidFill>
                  <a:schemeClr val="bg1"/>
                </a:solidFill>
                <a:latin typeface="Trebuchet MS" panose="020B0603020202020204" pitchFamily="34" charset="0"/>
                <a:ea typeface="Tahoma" panose="020B0604030504040204" pitchFamily="34" charset="0"/>
                <a:cs typeface="Tahoma" panose="020B0604030504040204" pitchFamily="34" charset="0"/>
              </a:defRPr>
            </a:lvl4pPr>
            <a:lvl5pPr indent="-171452" algn="l" defTabSz="685799" rtl="0" eaLnBrk="1" latinLnBrk="0" hangingPunct="1">
              <a:lnSpc>
                <a:spcPct val="90000"/>
              </a:lnSpc>
              <a:defRPr lang="en-US" sz="2100" kern="1200" dirty="0">
                <a:solidFill>
                  <a:schemeClr val="bg1"/>
                </a:solidFill>
                <a:latin typeface="Trebuchet MS" panose="020B060302020202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9"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dirty="0">
              <a:ln>
                <a:noFill/>
              </a:ln>
              <a:solidFill>
                <a:srgbClr val="003883">
                  <a:tint val="75000"/>
                </a:srgbClr>
              </a:solidFill>
              <a:effectLst/>
              <a:uLnTx/>
              <a:uFillTx/>
              <a:latin typeface="Arial" charset="0"/>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332559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0"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2933353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3209" b="0">
                <a:effectLst>
                  <a:outerShdw blurRad="50800" dist="25400" dir="5400000" algn="t" rotWithShape="0">
                    <a:prstClr val="black">
                      <a:alpha val="25000"/>
                    </a:prstClr>
                  </a:outerShdw>
                </a:effectLst>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958850" y="273051"/>
            <a:ext cx="6661151" cy="5853113"/>
          </a:xfrm>
        </p:spPr>
        <p:txBody>
          <a:bodyPr/>
          <a:lstStyle>
            <a:lvl1pPr>
              <a:defRPr sz="3667">
                <a:latin typeface="Trebuchet MS" panose="020B0603020202020204" pitchFamily="34" charset="0"/>
              </a:defRPr>
            </a:lvl1pPr>
            <a:lvl2pPr>
              <a:defRPr sz="3209">
                <a:latin typeface="Trebuchet MS" panose="020B0603020202020204" pitchFamily="34" charset="0"/>
              </a:defRPr>
            </a:lvl2pPr>
            <a:lvl3pPr>
              <a:defRPr sz="2750">
                <a:latin typeface="Trebuchet MS" panose="020B0603020202020204" pitchFamily="34" charset="0"/>
              </a:defRPr>
            </a:lvl3pPr>
            <a:lvl4pPr>
              <a:defRPr sz="2292">
                <a:latin typeface="Trebuchet MS" panose="020B0603020202020204" pitchFamily="34" charset="0"/>
              </a:defRPr>
            </a:lvl4pPr>
            <a:lvl5pPr>
              <a:defRPr sz="2292">
                <a:latin typeface="Trebuchet MS" panose="020B0603020202020204" pitchFamily="34" charset="0"/>
              </a:defRPr>
            </a:lvl5pPr>
            <a:lvl6pPr>
              <a:defRPr sz="2292"/>
            </a:lvl6pPr>
            <a:lvl7pPr>
              <a:defRPr sz="2292"/>
            </a:lvl7pPr>
            <a:lvl8pPr>
              <a:defRPr sz="2292"/>
            </a:lvl8pPr>
            <a:lvl9pPr>
              <a:defRPr sz="229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833">
                <a:latin typeface="Trebuchet MS" panose="020B0603020202020204" pitchFamily="34" charset="0"/>
              </a:defRPr>
            </a:lvl1pPr>
            <a:lvl2pPr marL="522545" indent="0">
              <a:buNone/>
              <a:defRPr sz="1375"/>
            </a:lvl2pPr>
            <a:lvl3pPr marL="1045090" indent="0">
              <a:buNone/>
              <a:defRPr sz="1125"/>
            </a:lvl3pPr>
            <a:lvl4pPr marL="1567635" indent="0">
              <a:buNone/>
              <a:defRPr sz="1042"/>
            </a:lvl4pPr>
            <a:lvl5pPr marL="2090181" indent="0">
              <a:buNone/>
              <a:defRPr sz="1042"/>
            </a:lvl5pPr>
            <a:lvl6pPr marL="2612726" indent="0">
              <a:buNone/>
              <a:defRPr sz="1042"/>
            </a:lvl6pPr>
            <a:lvl7pPr marL="3135271" indent="0">
              <a:buNone/>
              <a:defRPr sz="1042"/>
            </a:lvl7pPr>
            <a:lvl8pPr marL="3657816" indent="0">
              <a:buNone/>
              <a:defRPr sz="1042"/>
            </a:lvl8pPr>
            <a:lvl9pPr marL="4180361" indent="0">
              <a:buNone/>
              <a:defRPr sz="1042"/>
            </a:lvl9pPr>
          </a:lstStyle>
          <a:p>
            <a:pPr lvl="0"/>
            <a:r>
              <a:rPr lang="en-US" dirty="0"/>
              <a:t>Click to edit Master text styles</a:t>
            </a:r>
          </a:p>
        </p:txBody>
      </p:sp>
      <p:sp>
        <p:nvSpPr>
          <p:cNvPr id="10"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1"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948048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3209" b="0"/>
            </a:lvl1pPr>
          </a:lstStyle>
          <a:p>
            <a:r>
              <a:rPr lang="en-US"/>
              <a:t>Click to edit Master title style</a:t>
            </a:r>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667"/>
            </a:lvl1pPr>
            <a:lvl2pPr marL="522545" indent="0">
              <a:buNone/>
              <a:defRPr sz="3209"/>
            </a:lvl2pPr>
            <a:lvl3pPr marL="1045090" indent="0">
              <a:buNone/>
              <a:defRPr sz="2750"/>
            </a:lvl3pPr>
            <a:lvl4pPr marL="1567635" indent="0">
              <a:buNone/>
              <a:defRPr sz="2292"/>
            </a:lvl4pPr>
            <a:lvl5pPr marL="2090181" indent="0">
              <a:buNone/>
              <a:defRPr sz="2292"/>
            </a:lvl5pPr>
            <a:lvl6pPr marL="2612726" indent="0">
              <a:buNone/>
              <a:defRPr sz="2292"/>
            </a:lvl6pPr>
            <a:lvl7pPr marL="3135271" indent="0">
              <a:buNone/>
              <a:defRPr sz="2292"/>
            </a:lvl7pPr>
            <a:lvl8pPr marL="3657816" indent="0">
              <a:buNone/>
              <a:defRPr sz="2292"/>
            </a:lvl8pPr>
            <a:lvl9pPr marL="4180361" indent="0">
              <a:buNone/>
              <a:defRPr sz="2292"/>
            </a:lvl9pPr>
          </a:lstStyle>
          <a:p>
            <a:r>
              <a:rPr lang="en-US"/>
              <a:t>Click icon to add picture</a:t>
            </a:r>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833"/>
            </a:lvl1pPr>
            <a:lvl2pPr marL="522545" indent="0">
              <a:buNone/>
              <a:defRPr sz="1375"/>
            </a:lvl2pPr>
            <a:lvl3pPr marL="1045090" indent="0">
              <a:buNone/>
              <a:defRPr sz="1125"/>
            </a:lvl3pPr>
            <a:lvl4pPr marL="1567635" indent="0">
              <a:buNone/>
              <a:defRPr sz="1042"/>
            </a:lvl4pPr>
            <a:lvl5pPr marL="2090181" indent="0">
              <a:buNone/>
              <a:defRPr sz="1042"/>
            </a:lvl5pPr>
            <a:lvl6pPr marL="2612726" indent="0">
              <a:buNone/>
              <a:defRPr sz="1042"/>
            </a:lvl6pPr>
            <a:lvl7pPr marL="3135271" indent="0">
              <a:buNone/>
              <a:defRPr sz="1042"/>
            </a:lvl7pPr>
            <a:lvl8pPr marL="3657816" indent="0">
              <a:buNone/>
              <a:defRPr sz="1042"/>
            </a:lvl8pPr>
            <a:lvl9pPr marL="4180361" indent="0">
              <a:buNone/>
              <a:defRPr sz="1042"/>
            </a:lvl9pPr>
          </a:lstStyle>
          <a:p>
            <a:pPr lvl="0"/>
            <a:r>
              <a:rPr lang="en-US"/>
              <a:t>Click to edit Master text styles</a:t>
            </a:r>
          </a:p>
        </p:txBody>
      </p:sp>
      <p:sp>
        <p:nvSpPr>
          <p:cNvPr id="10"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83">
                    <a:tint val="75000"/>
                  </a:srgbClr>
                </a:solidFill>
                <a:effectLst/>
                <a:uLnTx/>
                <a:uFillTx/>
                <a:latin typeface="Arial" charset="0"/>
                <a:ea typeface="+mn-ea"/>
                <a:cs typeface="+mn-cs"/>
              </a:rPr>
              <a:t>Confidential | Eurofins. All rights reserved.</a:t>
            </a:r>
          </a:p>
        </p:txBody>
      </p:sp>
      <p:sp>
        <p:nvSpPr>
          <p:cNvPr id="11"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2878163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0"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457117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0"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588611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6866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34"/>
          <p:cNvSpPr>
            <a:spLocks noGrp="1"/>
          </p:cNvSpPr>
          <p:nvPr>
            <p:ph type="title"/>
          </p:nvPr>
        </p:nvSpPr>
        <p:spPr>
          <a:xfrm>
            <a:off x="765458" y="1374000"/>
            <a:ext cx="10514926" cy="132558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47043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5/11/2022</a:t>
            </a:fld>
            <a:endParaRPr lang="en-US"/>
          </a:p>
        </p:txBody>
      </p:sp>
      <p:sp>
        <p:nvSpPr>
          <p:cNvPr id="4" name="Holder 4"/>
          <p:cNvSpPr>
            <a:spLocks noGrp="1"/>
          </p:cNvSpPr>
          <p:nvPr>
            <p:ph type="sldNum" sz="quarter" idx="7"/>
          </p:nvPr>
        </p:nvSpPr>
        <p:spPr>
          <a:xfrm>
            <a:off x="8778241"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5" name="object 2"/>
          <p:cNvGrpSpPr/>
          <p:nvPr userDrawn="1"/>
        </p:nvGrpSpPr>
        <p:grpSpPr>
          <a:xfrm>
            <a:off x="0" y="0"/>
            <a:ext cx="12192000" cy="6857615"/>
            <a:chOff x="0" y="0"/>
            <a:chExt cx="20104100" cy="11308715"/>
          </a:xfrm>
        </p:grpSpPr>
        <p:pic>
          <p:nvPicPr>
            <p:cNvPr id="6" name="object 3"/>
            <p:cNvPicPr/>
            <p:nvPr/>
          </p:nvPicPr>
          <p:blipFill>
            <a:blip r:embed="rId2" cstate="print"/>
            <a:stretch>
              <a:fillRect/>
            </a:stretch>
          </p:blipFill>
          <p:spPr>
            <a:xfrm>
              <a:off x="0" y="0"/>
              <a:ext cx="18621749" cy="2919247"/>
            </a:xfrm>
            <a:prstGeom prst="rect">
              <a:avLst/>
            </a:prstGeom>
            <a:solidFill>
              <a:srgbClr val="FFFFFF"/>
            </a:solidFill>
          </p:spPr>
        </p:pic>
        <p:pic>
          <p:nvPicPr>
            <p:cNvPr id="7" name="object 4"/>
            <p:cNvPicPr/>
            <p:nvPr/>
          </p:nvPicPr>
          <p:blipFill>
            <a:blip r:embed="rId3" cstate="print"/>
            <a:stretch>
              <a:fillRect/>
            </a:stretch>
          </p:blipFill>
          <p:spPr>
            <a:xfrm>
              <a:off x="18614533" y="0"/>
              <a:ext cx="1489565" cy="7299064"/>
            </a:xfrm>
            <a:prstGeom prst="rect">
              <a:avLst/>
            </a:prstGeom>
            <a:solidFill>
              <a:srgbClr val="FFFFFF"/>
            </a:solidFill>
          </p:spPr>
        </p:pic>
        <p:pic>
          <p:nvPicPr>
            <p:cNvPr id="8" name="object 5"/>
            <p:cNvPicPr/>
            <p:nvPr/>
          </p:nvPicPr>
          <p:blipFill>
            <a:blip r:embed="rId4" cstate="print"/>
            <a:stretch>
              <a:fillRect/>
            </a:stretch>
          </p:blipFill>
          <p:spPr>
            <a:xfrm>
              <a:off x="0" y="2912031"/>
              <a:ext cx="18621749" cy="2929498"/>
            </a:xfrm>
            <a:prstGeom prst="rect">
              <a:avLst/>
            </a:prstGeom>
            <a:solidFill>
              <a:srgbClr val="FFFFFF"/>
            </a:solidFill>
          </p:spPr>
        </p:pic>
        <p:pic>
          <p:nvPicPr>
            <p:cNvPr id="9" name="object 6"/>
            <p:cNvPicPr/>
            <p:nvPr/>
          </p:nvPicPr>
          <p:blipFill>
            <a:blip r:embed="rId5" cstate="print"/>
            <a:stretch>
              <a:fillRect/>
            </a:stretch>
          </p:blipFill>
          <p:spPr>
            <a:xfrm>
              <a:off x="0" y="5834314"/>
              <a:ext cx="18621749" cy="2925891"/>
            </a:xfrm>
            <a:prstGeom prst="rect">
              <a:avLst/>
            </a:prstGeom>
            <a:solidFill>
              <a:srgbClr val="FFFFFF"/>
            </a:solidFill>
          </p:spPr>
        </p:pic>
        <p:pic>
          <p:nvPicPr>
            <p:cNvPr id="10" name="object 7"/>
            <p:cNvPicPr/>
            <p:nvPr/>
          </p:nvPicPr>
          <p:blipFill>
            <a:blip r:embed="rId6" cstate="print"/>
            <a:stretch>
              <a:fillRect/>
            </a:stretch>
          </p:blipFill>
          <p:spPr>
            <a:xfrm>
              <a:off x="18614533" y="7291851"/>
              <a:ext cx="1489565" cy="4016704"/>
            </a:xfrm>
            <a:prstGeom prst="rect">
              <a:avLst/>
            </a:prstGeom>
            <a:solidFill>
              <a:srgbClr val="FFFFFF"/>
            </a:solidFill>
          </p:spPr>
        </p:pic>
        <p:pic>
          <p:nvPicPr>
            <p:cNvPr id="11" name="object 8"/>
            <p:cNvPicPr/>
            <p:nvPr/>
          </p:nvPicPr>
          <p:blipFill>
            <a:blip r:embed="rId7" cstate="print"/>
            <a:stretch>
              <a:fillRect/>
            </a:stretch>
          </p:blipFill>
          <p:spPr>
            <a:xfrm>
              <a:off x="0" y="8752990"/>
              <a:ext cx="18621749" cy="2555565"/>
            </a:xfrm>
            <a:prstGeom prst="rect">
              <a:avLst/>
            </a:prstGeom>
            <a:solidFill>
              <a:srgbClr val="FFFFFF"/>
            </a:solidFill>
          </p:spPr>
        </p:pic>
        <p:sp>
          <p:nvSpPr>
            <p:cNvPr id="12" name="object 9"/>
            <p:cNvSpPr/>
            <p:nvPr/>
          </p:nvSpPr>
          <p:spPr>
            <a:xfrm>
              <a:off x="11287" y="1738826"/>
              <a:ext cx="753110" cy="728980"/>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13" name="object 10"/>
            <p:cNvSpPr/>
            <p:nvPr/>
          </p:nvSpPr>
          <p:spPr>
            <a:xfrm>
              <a:off x="1832467" y="1738826"/>
              <a:ext cx="231775" cy="728980"/>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14" name="object 11"/>
            <p:cNvSpPr/>
            <p:nvPr/>
          </p:nvSpPr>
          <p:spPr>
            <a:xfrm>
              <a:off x="3053435" y="1738826"/>
              <a:ext cx="264795" cy="728980"/>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grpSp>
      <p:sp>
        <p:nvSpPr>
          <p:cNvPr id="17"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dirty="0">
                <a:solidFill>
                  <a:srgbClr val="FFFFFF"/>
                </a:solidFill>
                <a:latin typeface="Tahoma"/>
                <a:cs typeface="Tahoma"/>
              </a:rPr>
              <a:t>Click to add text.</a:t>
            </a:r>
            <a:endParaRPr lang="en-US" sz="3942" dirty="0">
              <a:latin typeface="Trebuchet MS"/>
              <a:cs typeface="Trebuchet MS"/>
            </a:endParaRPr>
          </a:p>
        </p:txBody>
      </p:sp>
      <p:sp>
        <p:nvSpPr>
          <p:cNvPr id="18"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500" baseline="0" dirty="0">
                <a:solidFill>
                  <a:srgbClr val="F58026"/>
                </a:solidFill>
                <a:latin typeface="Trebuchet MS"/>
                <a:cs typeface="Trebuchet MS"/>
              </a:rPr>
              <a:t>CHALLENGE</a:t>
            </a:r>
            <a:endParaRPr lang="en-US" sz="3942" spc="500" baseline="0" dirty="0">
              <a:latin typeface="Trebuchet MS"/>
              <a:cs typeface="Trebuchet MS"/>
            </a:endParaRPr>
          </a:p>
        </p:txBody>
      </p:sp>
      <p:sp>
        <p:nvSpPr>
          <p:cNvPr id="19"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2664094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5/11/2022</a:t>
            </a:fld>
            <a:endParaRPr lang="en-US"/>
          </a:p>
        </p:txBody>
      </p:sp>
      <p:sp>
        <p:nvSpPr>
          <p:cNvPr id="4" name="Holder 4"/>
          <p:cNvSpPr>
            <a:spLocks noGrp="1"/>
          </p:cNvSpPr>
          <p:nvPr>
            <p:ph type="sldNum" sz="quarter" idx="7"/>
          </p:nvPr>
        </p:nvSpPr>
        <p:spPr>
          <a:xfrm>
            <a:off x="8778241"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5" name="object 2"/>
          <p:cNvGrpSpPr/>
          <p:nvPr userDrawn="1"/>
        </p:nvGrpSpPr>
        <p:grpSpPr>
          <a:xfrm>
            <a:off x="0" y="0"/>
            <a:ext cx="12192000" cy="6857615"/>
            <a:chOff x="0" y="0"/>
            <a:chExt cx="20104100" cy="11308715"/>
          </a:xfrm>
        </p:grpSpPr>
        <p:pic>
          <p:nvPicPr>
            <p:cNvPr id="6" name="object 3"/>
            <p:cNvPicPr/>
            <p:nvPr/>
          </p:nvPicPr>
          <p:blipFill>
            <a:blip r:embed="rId2" cstate="print"/>
            <a:stretch>
              <a:fillRect/>
            </a:stretch>
          </p:blipFill>
          <p:spPr>
            <a:xfrm>
              <a:off x="0" y="0"/>
              <a:ext cx="18621749" cy="2919247"/>
            </a:xfrm>
            <a:prstGeom prst="rect">
              <a:avLst/>
            </a:prstGeom>
          </p:spPr>
        </p:pic>
        <p:pic>
          <p:nvPicPr>
            <p:cNvPr id="7" name="object 4"/>
            <p:cNvPicPr/>
            <p:nvPr/>
          </p:nvPicPr>
          <p:blipFill>
            <a:blip r:embed="rId3" cstate="print"/>
            <a:stretch>
              <a:fillRect/>
            </a:stretch>
          </p:blipFill>
          <p:spPr>
            <a:xfrm>
              <a:off x="18614533" y="0"/>
              <a:ext cx="1489565" cy="7299064"/>
            </a:xfrm>
            <a:prstGeom prst="rect">
              <a:avLst/>
            </a:prstGeom>
          </p:spPr>
        </p:pic>
        <p:pic>
          <p:nvPicPr>
            <p:cNvPr id="8" name="object 5"/>
            <p:cNvPicPr/>
            <p:nvPr/>
          </p:nvPicPr>
          <p:blipFill>
            <a:blip r:embed="rId4" cstate="print"/>
            <a:stretch>
              <a:fillRect/>
            </a:stretch>
          </p:blipFill>
          <p:spPr>
            <a:xfrm>
              <a:off x="0" y="2912031"/>
              <a:ext cx="18621749" cy="2929498"/>
            </a:xfrm>
            <a:prstGeom prst="rect">
              <a:avLst/>
            </a:prstGeom>
          </p:spPr>
        </p:pic>
        <p:pic>
          <p:nvPicPr>
            <p:cNvPr id="9" name="object 6"/>
            <p:cNvPicPr/>
            <p:nvPr/>
          </p:nvPicPr>
          <p:blipFill>
            <a:blip r:embed="rId5" cstate="print"/>
            <a:stretch>
              <a:fillRect/>
            </a:stretch>
          </p:blipFill>
          <p:spPr>
            <a:xfrm>
              <a:off x="0" y="5834314"/>
              <a:ext cx="18621749" cy="2925891"/>
            </a:xfrm>
            <a:prstGeom prst="rect">
              <a:avLst/>
            </a:prstGeom>
          </p:spPr>
        </p:pic>
        <p:pic>
          <p:nvPicPr>
            <p:cNvPr id="10" name="object 7"/>
            <p:cNvPicPr/>
            <p:nvPr/>
          </p:nvPicPr>
          <p:blipFill>
            <a:blip r:embed="rId6" cstate="print"/>
            <a:stretch>
              <a:fillRect/>
            </a:stretch>
          </p:blipFill>
          <p:spPr>
            <a:xfrm>
              <a:off x="18614533" y="7291851"/>
              <a:ext cx="1489565" cy="4016704"/>
            </a:xfrm>
            <a:prstGeom prst="rect">
              <a:avLst/>
            </a:prstGeom>
          </p:spPr>
        </p:pic>
        <p:pic>
          <p:nvPicPr>
            <p:cNvPr id="11" name="object 8"/>
            <p:cNvPicPr/>
            <p:nvPr/>
          </p:nvPicPr>
          <p:blipFill>
            <a:blip r:embed="rId7" cstate="print"/>
            <a:stretch>
              <a:fillRect/>
            </a:stretch>
          </p:blipFill>
          <p:spPr>
            <a:xfrm>
              <a:off x="0" y="8752990"/>
              <a:ext cx="18621749" cy="2555565"/>
            </a:xfrm>
            <a:prstGeom prst="rect">
              <a:avLst/>
            </a:prstGeom>
          </p:spPr>
        </p:pic>
        <p:sp>
          <p:nvSpPr>
            <p:cNvPr id="12" name="object 9"/>
            <p:cNvSpPr/>
            <p:nvPr/>
          </p:nvSpPr>
          <p:spPr>
            <a:xfrm>
              <a:off x="11287" y="1738826"/>
              <a:ext cx="753110" cy="728980"/>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13" name="object 10"/>
            <p:cNvSpPr/>
            <p:nvPr/>
          </p:nvSpPr>
          <p:spPr>
            <a:xfrm>
              <a:off x="1832467" y="1738826"/>
              <a:ext cx="231775" cy="728980"/>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14" name="object 11"/>
            <p:cNvSpPr/>
            <p:nvPr/>
          </p:nvSpPr>
          <p:spPr>
            <a:xfrm>
              <a:off x="3053435" y="1738826"/>
              <a:ext cx="264795" cy="728980"/>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grpSp>
      <p:sp>
        <p:nvSpPr>
          <p:cNvPr id="17"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a:solidFill>
                  <a:srgbClr val="FFFFFF"/>
                </a:solidFill>
                <a:latin typeface="Tahoma"/>
                <a:cs typeface="Tahoma"/>
              </a:rPr>
              <a:t>Click to add text.</a:t>
            </a:r>
            <a:endParaRPr lang="en-US" sz="3942">
              <a:latin typeface="Trebuchet MS"/>
              <a:cs typeface="Trebuchet MS"/>
            </a:endParaRPr>
          </a:p>
        </p:txBody>
      </p:sp>
      <p:sp>
        <p:nvSpPr>
          <p:cNvPr id="18"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582">
                <a:solidFill>
                  <a:srgbClr val="F58026"/>
                </a:solidFill>
                <a:latin typeface="Trebuchet MS"/>
                <a:cs typeface="Trebuchet MS"/>
              </a:rPr>
              <a:t>A</a:t>
            </a:r>
            <a:r>
              <a:rPr lang="en-US" sz="3942" b="1" spc="-240">
                <a:solidFill>
                  <a:srgbClr val="F58026"/>
                </a:solidFill>
                <a:latin typeface="Trebuchet MS"/>
                <a:cs typeface="Trebuchet MS"/>
              </a:rPr>
              <a:t> </a:t>
            </a:r>
            <a:r>
              <a:rPr lang="en-US" sz="3942" b="1" spc="-437">
                <a:solidFill>
                  <a:srgbClr val="F58026"/>
                </a:solidFill>
                <a:latin typeface="Trebuchet MS"/>
                <a:cs typeface="Trebuchet MS"/>
              </a:rPr>
              <a:t>P</a:t>
            </a:r>
            <a:r>
              <a:rPr lang="en-US" sz="3942" b="1" spc="-236">
                <a:solidFill>
                  <a:srgbClr val="F58026"/>
                </a:solidFill>
                <a:latin typeface="Trebuchet MS"/>
                <a:cs typeface="Trebuchet MS"/>
              </a:rPr>
              <a:t> </a:t>
            </a:r>
            <a:r>
              <a:rPr lang="en-US" sz="3942" b="1" spc="-270">
                <a:solidFill>
                  <a:srgbClr val="F58026"/>
                </a:solidFill>
                <a:latin typeface="Trebuchet MS"/>
                <a:cs typeface="Trebuchet MS"/>
              </a:rPr>
              <a:t>P</a:t>
            </a:r>
            <a:r>
              <a:rPr lang="en-US" sz="3942" b="1" spc="-240">
                <a:solidFill>
                  <a:srgbClr val="F58026"/>
                </a:solidFill>
                <a:latin typeface="Trebuchet MS"/>
                <a:cs typeface="Trebuchet MS"/>
              </a:rPr>
              <a:t> </a:t>
            </a:r>
            <a:r>
              <a:rPr lang="en-US" sz="3942" b="1" spc="-461">
                <a:solidFill>
                  <a:srgbClr val="F58026"/>
                </a:solidFill>
                <a:latin typeface="Trebuchet MS"/>
                <a:cs typeface="Trebuchet MS"/>
              </a:rPr>
              <a:t>R</a:t>
            </a:r>
            <a:r>
              <a:rPr lang="en-US" sz="3942" b="1" spc="-240">
                <a:solidFill>
                  <a:srgbClr val="F58026"/>
                </a:solidFill>
                <a:latin typeface="Trebuchet MS"/>
                <a:cs typeface="Trebuchet MS"/>
              </a:rPr>
              <a:t> </a:t>
            </a:r>
            <a:r>
              <a:rPr lang="en-US" sz="3942" b="1">
                <a:solidFill>
                  <a:srgbClr val="F58026"/>
                </a:solidFill>
                <a:latin typeface="Trebuchet MS"/>
                <a:cs typeface="Trebuchet MS"/>
              </a:rPr>
              <a:t>O</a:t>
            </a:r>
            <a:r>
              <a:rPr lang="en-US" sz="3275" b="1" spc="-236">
                <a:solidFill>
                  <a:srgbClr val="F58026"/>
                </a:solidFill>
                <a:latin typeface="Trebuchet MS"/>
                <a:cs typeface="Trebuchet MS"/>
              </a:rPr>
              <a:t> </a:t>
            </a:r>
            <a:r>
              <a:rPr lang="en-US" sz="3942" b="1" spc="-582">
                <a:solidFill>
                  <a:srgbClr val="F58026"/>
                </a:solidFill>
                <a:latin typeface="Trebuchet MS"/>
                <a:cs typeface="Trebuchet MS"/>
              </a:rPr>
              <a:t>A</a:t>
            </a:r>
            <a:r>
              <a:rPr lang="en-US" sz="3942" b="1" spc="-240">
                <a:solidFill>
                  <a:srgbClr val="F58026"/>
                </a:solidFill>
                <a:latin typeface="Trebuchet MS"/>
                <a:cs typeface="Trebuchet MS"/>
              </a:rPr>
              <a:t> </a:t>
            </a:r>
            <a:r>
              <a:rPr lang="en-US" sz="3942" b="1" spc="-270">
                <a:solidFill>
                  <a:srgbClr val="F58026"/>
                </a:solidFill>
                <a:latin typeface="Trebuchet MS"/>
                <a:cs typeface="Trebuchet MS"/>
              </a:rPr>
              <a:t>C H</a:t>
            </a:r>
            <a:endParaRPr lang="en-US" sz="3942">
              <a:latin typeface="Trebuchet MS"/>
              <a:cs typeface="Trebuchet MS"/>
            </a:endParaRPr>
          </a:p>
        </p:txBody>
      </p:sp>
      <p:sp>
        <p:nvSpPr>
          <p:cNvPr id="19"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158693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2192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1604" y="9"/>
            <a:ext cx="3200400" cy="3119743"/>
          </a:xfrm>
          <a:prstGeom prst="rect">
            <a:avLst/>
          </a:prstGeom>
        </p:spPr>
      </p:pic>
      <p:sp>
        <p:nvSpPr>
          <p:cNvPr id="2" name="Title 1"/>
          <p:cNvSpPr>
            <a:spLocks noGrp="1"/>
          </p:cNvSpPr>
          <p:nvPr>
            <p:ph type="title"/>
          </p:nvPr>
        </p:nvSpPr>
        <p:spPr>
          <a:xfrm>
            <a:off x="831851" y="1709747"/>
            <a:ext cx="8059388" cy="2706145"/>
          </a:xfrm>
        </p:spPr>
        <p:txBody>
          <a:bodyPr anchor="b"/>
          <a:lstStyle>
            <a:lvl1pPr>
              <a:defRPr sz="45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831853" y="4709068"/>
            <a:ext cx="10515600" cy="13805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799" indent="0">
              <a:buNone/>
              <a:defRPr sz="1351">
                <a:solidFill>
                  <a:schemeClr val="tx1">
                    <a:tint val="75000"/>
                  </a:schemeClr>
                </a:solidFill>
              </a:defRPr>
            </a:lvl3pPr>
            <a:lvl4pPr marL="1028699" indent="0">
              <a:buNone/>
              <a:defRPr sz="1200">
                <a:solidFill>
                  <a:schemeClr val="tx1">
                    <a:tint val="75000"/>
                  </a:schemeClr>
                </a:solidFill>
              </a:defRPr>
            </a:lvl4pPr>
            <a:lvl5pPr marL="1371602" indent="0">
              <a:buNone/>
              <a:defRPr sz="1200">
                <a:solidFill>
                  <a:schemeClr val="tx1">
                    <a:tint val="75000"/>
                  </a:schemeClr>
                </a:solidFill>
              </a:defRPr>
            </a:lvl5pPr>
            <a:lvl6pPr marL="1714500" indent="0">
              <a:buNone/>
              <a:defRPr sz="1200">
                <a:solidFill>
                  <a:schemeClr val="tx1">
                    <a:tint val="75000"/>
                  </a:schemeClr>
                </a:solidFill>
              </a:defRPr>
            </a:lvl6pPr>
            <a:lvl7pPr marL="2057401" indent="0">
              <a:buNone/>
              <a:defRPr sz="1200">
                <a:solidFill>
                  <a:schemeClr val="tx1">
                    <a:tint val="75000"/>
                  </a:schemeClr>
                </a:solidFill>
              </a:defRPr>
            </a:lvl7pPr>
            <a:lvl8pPr marL="2400301" indent="0">
              <a:buNone/>
              <a:defRPr sz="1200">
                <a:solidFill>
                  <a:schemeClr val="tx1">
                    <a:tint val="75000"/>
                  </a:schemeClr>
                </a:solidFill>
              </a:defRPr>
            </a:lvl8pPr>
            <a:lvl9pPr marL="2743199" indent="0">
              <a:buNone/>
              <a:defRPr sz="12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cxnSp>
        <p:nvCxnSpPr>
          <p:cNvPr id="9" name="Straight Connector 8"/>
          <p:cNvCxnSpPr/>
          <p:nvPr userDrawn="1"/>
        </p:nvCxnSpPr>
        <p:spPr>
          <a:xfrm flipV="1">
            <a:off x="0" y="4562475"/>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12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5/11/2022</a:t>
            </a:fld>
            <a:endParaRPr lang="en-US"/>
          </a:p>
        </p:txBody>
      </p:sp>
      <p:sp>
        <p:nvSpPr>
          <p:cNvPr id="4" name="Holder 4"/>
          <p:cNvSpPr>
            <a:spLocks noGrp="1"/>
          </p:cNvSpPr>
          <p:nvPr>
            <p:ph type="sldNum" sz="quarter" idx="7"/>
          </p:nvPr>
        </p:nvSpPr>
        <p:spPr>
          <a:xfrm>
            <a:off x="8778241"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5" name="object 2"/>
          <p:cNvGrpSpPr/>
          <p:nvPr userDrawn="1"/>
        </p:nvGrpSpPr>
        <p:grpSpPr>
          <a:xfrm>
            <a:off x="0" y="0"/>
            <a:ext cx="12192000" cy="6857615"/>
            <a:chOff x="0" y="0"/>
            <a:chExt cx="20104100" cy="11308715"/>
          </a:xfrm>
        </p:grpSpPr>
        <p:pic>
          <p:nvPicPr>
            <p:cNvPr id="6" name="object 3"/>
            <p:cNvPicPr/>
            <p:nvPr/>
          </p:nvPicPr>
          <p:blipFill>
            <a:blip r:embed="rId2" cstate="print"/>
            <a:stretch>
              <a:fillRect/>
            </a:stretch>
          </p:blipFill>
          <p:spPr>
            <a:xfrm>
              <a:off x="0" y="0"/>
              <a:ext cx="18621749" cy="2919247"/>
            </a:xfrm>
            <a:prstGeom prst="rect">
              <a:avLst/>
            </a:prstGeom>
          </p:spPr>
        </p:pic>
        <p:pic>
          <p:nvPicPr>
            <p:cNvPr id="7" name="object 4"/>
            <p:cNvPicPr/>
            <p:nvPr/>
          </p:nvPicPr>
          <p:blipFill>
            <a:blip r:embed="rId3" cstate="print"/>
            <a:stretch>
              <a:fillRect/>
            </a:stretch>
          </p:blipFill>
          <p:spPr>
            <a:xfrm>
              <a:off x="18614533" y="0"/>
              <a:ext cx="1489565" cy="7299064"/>
            </a:xfrm>
            <a:prstGeom prst="rect">
              <a:avLst/>
            </a:prstGeom>
          </p:spPr>
        </p:pic>
        <p:pic>
          <p:nvPicPr>
            <p:cNvPr id="8" name="object 5"/>
            <p:cNvPicPr/>
            <p:nvPr/>
          </p:nvPicPr>
          <p:blipFill>
            <a:blip r:embed="rId4" cstate="print"/>
            <a:stretch>
              <a:fillRect/>
            </a:stretch>
          </p:blipFill>
          <p:spPr>
            <a:xfrm>
              <a:off x="0" y="2912031"/>
              <a:ext cx="18621749" cy="2929498"/>
            </a:xfrm>
            <a:prstGeom prst="rect">
              <a:avLst/>
            </a:prstGeom>
          </p:spPr>
        </p:pic>
        <p:pic>
          <p:nvPicPr>
            <p:cNvPr id="9" name="object 6"/>
            <p:cNvPicPr/>
            <p:nvPr/>
          </p:nvPicPr>
          <p:blipFill>
            <a:blip r:embed="rId5" cstate="print"/>
            <a:stretch>
              <a:fillRect/>
            </a:stretch>
          </p:blipFill>
          <p:spPr>
            <a:xfrm>
              <a:off x="0" y="5834314"/>
              <a:ext cx="18621749" cy="2925891"/>
            </a:xfrm>
            <a:prstGeom prst="rect">
              <a:avLst/>
            </a:prstGeom>
          </p:spPr>
        </p:pic>
        <p:pic>
          <p:nvPicPr>
            <p:cNvPr id="10" name="object 7"/>
            <p:cNvPicPr/>
            <p:nvPr/>
          </p:nvPicPr>
          <p:blipFill>
            <a:blip r:embed="rId6" cstate="print"/>
            <a:stretch>
              <a:fillRect/>
            </a:stretch>
          </p:blipFill>
          <p:spPr>
            <a:xfrm>
              <a:off x="18614533" y="7291851"/>
              <a:ext cx="1489565" cy="4016704"/>
            </a:xfrm>
            <a:prstGeom prst="rect">
              <a:avLst/>
            </a:prstGeom>
          </p:spPr>
        </p:pic>
        <p:pic>
          <p:nvPicPr>
            <p:cNvPr id="11" name="object 8"/>
            <p:cNvPicPr/>
            <p:nvPr/>
          </p:nvPicPr>
          <p:blipFill>
            <a:blip r:embed="rId7" cstate="print"/>
            <a:stretch>
              <a:fillRect/>
            </a:stretch>
          </p:blipFill>
          <p:spPr>
            <a:xfrm>
              <a:off x="0" y="8752990"/>
              <a:ext cx="18621749" cy="2555565"/>
            </a:xfrm>
            <a:prstGeom prst="rect">
              <a:avLst/>
            </a:prstGeom>
          </p:spPr>
        </p:pic>
        <p:sp>
          <p:nvSpPr>
            <p:cNvPr id="12" name="object 9"/>
            <p:cNvSpPr/>
            <p:nvPr/>
          </p:nvSpPr>
          <p:spPr>
            <a:xfrm>
              <a:off x="11287" y="1738826"/>
              <a:ext cx="753110" cy="728980"/>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13" name="object 10"/>
            <p:cNvSpPr/>
            <p:nvPr/>
          </p:nvSpPr>
          <p:spPr>
            <a:xfrm>
              <a:off x="1832467" y="1738826"/>
              <a:ext cx="231775" cy="728980"/>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14" name="object 11"/>
            <p:cNvSpPr/>
            <p:nvPr/>
          </p:nvSpPr>
          <p:spPr>
            <a:xfrm>
              <a:off x="3053435" y="1738826"/>
              <a:ext cx="264795" cy="728980"/>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grpSp>
      <p:sp>
        <p:nvSpPr>
          <p:cNvPr id="17"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a:solidFill>
                  <a:srgbClr val="FFFFFF"/>
                </a:solidFill>
                <a:latin typeface="Tahoma"/>
                <a:cs typeface="Tahoma"/>
              </a:rPr>
              <a:t>Click to add text.</a:t>
            </a:r>
            <a:endParaRPr lang="en-US" sz="3942">
              <a:latin typeface="Trebuchet MS"/>
              <a:cs typeface="Trebuchet MS"/>
            </a:endParaRPr>
          </a:p>
        </p:txBody>
      </p:sp>
      <p:sp>
        <p:nvSpPr>
          <p:cNvPr id="18"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161">
                <a:solidFill>
                  <a:srgbClr val="F58026"/>
                </a:solidFill>
                <a:latin typeface="Trebuchet MS"/>
                <a:cs typeface="Trebuchet MS"/>
              </a:rPr>
              <a:t>S</a:t>
            </a:r>
            <a:r>
              <a:rPr lang="en-US" sz="2668" b="1" spc="-240">
                <a:solidFill>
                  <a:srgbClr val="F58026"/>
                </a:solidFill>
                <a:latin typeface="Trebuchet MS"/>
                <a:cs typeface="Trebuchet MS"/>
              </a:rPr>
              <a:t> </a:t>
            </a:r>
            <a:r>
              <a:rPr lang="en-US" sz="3942" b="1" spc="-582">
                <a:solidFill>
                  <a:srgbClr val="F58026"/>
                </a:solidFill>
                <a:latin typeface="Trebuchet MS"/>
                <a:cs typeface="Trebuchet MS"/>
              </a:rPr>
              <a:t>O</a:t>
            </a:r>
            <a:r>
              <a:rPr lang="en-US" sz="3942" b="1" spc="-240">
                <a:solidFill>
                  <a:srgbClr val="F58026"/>
                </a:solidFill>
                <a:latin typeface="Trebuchet MS"/>
                <a:cs typeface="Trebuchet MS"/>
              </a:rPr>
              <a:t> </a:t>
            </a:r>
            <a:r>
              <a:rPr lang="en-US" sz="3942" b="1" spc="-437">
                <a:solidFill>
                  <a:srgbClr val="F58026"/>
                </a:solidFill>
                <a:latin typeface="Trebuchet MS"/>
                <a:cs typeface="Trebuchet MS"/>
              </a:rPr>
              <a:t>L</a:t>
            </a:r>
            <a:r>
              <a:rPr lang="en-US" sz="3942" b="1" spc="-236">
                <a:solidFill>
                  <a:srgbClr val="F58026"/>
                </a:solidFill>
                <a:latin typeface="Trebuchet MS"/>
                <a:cs typeface="Trebuchet MS"/>
              </a:rPr>
              <a:t> </a:t>
            </a:r>
            <a:r>
              <a:rPr lang="en-US" sz="3942" b="1" spc="-270">
                <a:solidFill>
                  <a:srgbClr val="F58026"/>
                </a:solidFill>
                <a:latin typeface="Trebuchet MS"/>
                <a:cs typeface="Trebuchet MS"/>
              </a:rPr>
              <a:t>U</a:t>
            </a:r>
            <a:r>
              <a:rPr lang="en-US" sz="3942" b="1" spc="-240">
                <a:solidFill>
                  <a:srgbClr val="F58026"/>
                </a:solidFill>
                <a:latin typeface="Trebuchet MS"/>
                <a:cs typeface="Trebuchet MS"/>
              </a:rPr>
              <a:t> </a:t>
            </a:r>
            <a:r>
              <a:rPr lang="en-US" sz="3942" b="1" spc="-461">
                <a:solidFill>
                  <a:srgbClr val="F58026"/>
                </a:solidFill>
                <a:latin typeface="Trebuchet MS"/>
                <a:cs typeface="Trebuchet MS"/>
              </a:rPr>
              <a:t>T</a:t>
            </a:r>
            <a:r>
              <a:rPr lang="en-US" sz="3942" b="1" spc="-240">
                <a:solidFill>
                  <a:srgbClr val="F58026"/>
                </a:solidFill>
                <a:latin typeface="Trebuchet MS"/>
                <a:cs typeface="Trebuchet MS"/>
              </a:rPr>
              <a:t> </a:t>
            </a:r>
            <a:r>
              <a:rPr lang="en-US" sz="3942" b="1">
                <a:solidFill>
                  <a:srgbClr val="F58026"/>
                </a:solidFill>
                <a:latin typeface="Trebuchet MS"/>
                <a:cs typeface="Trebuchet MS"/>
              </a:rPr>
              <a:t>I</a:t>
            </a:r>
            <a:r>
              <a:rPr lang="en-US" sz="3942" b="1" spc="-236">
                <a:solidFill>
                  <a:srgbClr val="F58026"/>
                </a:solidFill>
                <a:latin typeface="Trebuchet MS"/>
                <a:cs typeface="Trebuchet MS"/>
              </a:rPr>
              <a:t> </a:t>
            </a:r>
            <a:r>
              <a:rPr lang="en-US" sz="3942" b="1" spc="-582">
                <a:solidFill>
                  <a:srgbClr val="F58026"/>
                </a:solidFill>
                <a:latin typeface="Trebuchet MS"/>
                <a:cs typeface="Trebuchet MS"/>
              </a:rPr>
              <a:t>O</a:t>
            </a:r>
            <a:r>
              <a:rPr lang="en-US" sz="3942" b="1" spc="-240">
                <a:solidFill>
                  <a:srgbClr val="F58026"/>
                </a:solidFill>
                <a:latin typeface="Trebuchet MS"/>
                <a:cs typeface="Trebuchet MS"/>
              </a:rPr>
              <a:t> </a:t>
            </a:r>
            <a:r>
              <a:rPr lang="en-US" sz="3942" b="1" spc="-270">
                <a:solidFill>
                  <a:srgbClr val="F58026"/>
                </a:solidFill>
                <a:latin typeface="Trebuchet MS"/>
                <a:cs typeface="Trebuchet MS"/>
              </a:rPr>
              <a:t>N</a:t>
            </a:r>
            <a:endParaRPr lang="en-US" sz="3942">
              <a:latin typeface="Trebuchet MS"/>
              <a:cs typeface="Trebuchet MS"/>
            </a:endParaRPr>
          </a:p>
        </p:txBody>
      </p:sp>
      <p:sp>
        <p:nvSpPr>
          <p:cNvPr id="19"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735387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3">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 cstate="print"/>
          <a:stretch>
            <a:fillRect/>
          </a:stretch>
        </p:blipFill>
        <p:spPr>
          <a:xfrm>
            <a:off x="0" y="0"/>
            <a:ext cx="7010152" cy="6648584"/>
          </a:xfrm>
          <a:prstGeom prst="rect">
            <a:avLst/>
          </a:prstGeom>
        </p:spPr>
      </p:pic>
      <p:pic>
        <p:nvPicPr>
          <p:cNvPr id="17" name="bg object 17"/>
          <p:cNvPicPr/>
          <p:nvPr/>
        </p:nvPicPr>
        <p:blipFill>
          <a:blip r:embed="rId3" cstate="print"/>
          <a:stretch>
            <a:fillRect/>
          </a:stretch>
        </p:blipFill>
        <p:spPr>
          <a:xfrm>
            <a:off x="6995230" y="0"/>
            <a:ext cx="5196770" cy="6857519"/>
          </a:xfrm>
          <a:prstGeom prst="rect">
            <a:avLst/>
          </a:prstGeom>
        </p:spPr>
      </p:pic>
      <p:pic>
        <p:nvPicPr>
          <p:cNvPr id="18" name="bg object 18"/>
          <p:cNvPicPr/>
          <p:nvPr/>
        </p:nvPicPr>
        <p:blipFill>
          <a:blip r:embed="rId4" cstate="print"/>
          <a:stretch>
            <a:fillRect/>
          </a:stretch>
        </p:blipFill>
        <p:spPr>
          <a:xfrm>
            <a:off x="0" y="6633661"/>
            <a:ext cx="7010152" cy="223858"/>
          </a:xfrm>
          <a:prstGeom prst="rect">
            <a:avLst/>
          </a:prstGeom>
        </p:spPr>
      </p:pic>
      <p:sp>
        <p:nvSpPr>
          <p:cNvPr id="19" name="bg object 19"/>
          <p:cNvSpPr/>
          <p:nvPr/>
        </p:nvSpPr>
        <p:spPr>
          <a:xfrm>
            <a:off x="6845" y="1054426"/>
            <a:ext cx="456719" cy="442054"/>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20" name="bg object 20"/>
          <p:cNvSpPr/>
          <p:nvPr/>
        </p:nvSpPr>
        <p:spPr>
          <a:xfrm>
            <a:off x="1111288" y="1054426"/>
            <a:ext cx="140558" cy="442054"/>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21" name="bg object 21"/>
          <p:cNvSpPr/>
          <p:nvPr/>
        </p:nvSpPr>
        <p:spPr>
          <a:xfrm>
            <a:off x="1851736" y="1054426"/>
            <a:ext cx="160583" cy="442054"/>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sp>
        <p:nvSpPr>
          <p:cNvPr id="15"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a:solidFill>
                  <a:srgbClr val="FFFFFF"/>
                </a:solidFill>
                <a:latin typeface="Tahoma"/>
                <a:cs typeface="Tahoma"/>
              </a:rPr>
              <a:t>Click to add text.</a:t>
            </a:r>
            <a:endParaRPr lang="en-US" sz="3942">
              <a:latin typeface="Trebuchet MS"/>
              <a:cs typeface="Trebuchet MS"/>
            </a:endParaRPr>
          </a:p>
        </p:txBody>
      </p:sp>
      <p:sp>
        <p:nvSpPr>
          <p:cNvPr id="23"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500" baseline="0" dirty="0">
                <a:solidFill>
                  <a:srgbClr val="F58026"/>
                </a:solidFill>
                <a:latin typeface="Trebuchet MS"/>
                <a:cs typeface="Trebuchet MS"/>
              </a:rPr>
              <a:t>CHALLENGE</a:t>
            </a:r>
            <a:endParaRPr lang="en-US" sz="3942" spc="500" baseline="0" dirty="0">
              <a:latin typeface="Trebuchet MS"/>
              <a:cs typeface="Trebuchet MS"/>
            </a:endParaRPr>
          </a:p>
        </p:txBody>
      </p:sp>
      <p:sp>
        <p:nvSpPr>
          <p:cNvPr id="10"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3299328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3">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 cstate="print"/>
          <a:stretch>
            <a:fillRect/>
          </a:stretch>
        </p:blipFill>
        <p:spPr>
          <a:xfrm>
            <a:off x="0" y="0"/>
            <a:ext cx="7010152" cy="6648584"/>
          </a:xfrm>
          <a:prstGeom prst="rect">
            <a:avLst/>
          </a:prstGeom>
        </p:spPr>
      </p:pic>
      <p:pic>
        <p:nvPicPr>
          <p:cNvPr id="17" name="bg object 17"/>
          <p:cNvPicPr/>
          <p:nvPr/>
        </p:nvPicPr>
        <p:blipFill>
          <a:blip r:embed="rId3" cstate="print"/>
          <a:stretch>
            <a:fillRect/>
          </a:stretch>
        </p:blipFill>
        <p:spPr>
          <a:xfrm>
            <a:off x="6995230" y="0"/>
            <a:ext cx="5196770" cy="6857519"/>
          </a:xfrm>
          <a:prstGeom prst="rect">
            <a:avLst/>
          </a:prstGeom>
        </p:spPr>
      </p:pic>
      <p:pic>
        <p:nvPicPr>
          <p:cNvPr id="18" name="bg object 18"/>
          <p:cNvPicPr/>
          <p:nvPr/>
        </p:nvPicPr>
        <p:blipFill>
          <a:blip r:embed="rId4" cstate="print"/>
          <a:stretch>
            <a:fillRect/>
          </a:stretch>
        </p:blipFill>
        <p:spPr>
          <a:xfrm>
            <a:off x="0" y="6633661"/>
            <a:ext cx="7010152" cy="223858"/>
          </a:xfrm>
          <a:prstGeom prst="rect">
            <a:avLst/>
          </a:prstGeom>
        </p:spPr>
      </p:pic>
      <p:sp>
        <p:nvSpPr>
          <p:cNvPr id="19" name="bg object 19"/>
          <p:cNvSpPr/>
          <p:nvPr/>
        </p:nvSpPr>
        <p:spPr>
          <a:xfrm>
            <a:off x="6845" y="1054426"/>
            <a:ext cx="456719" cy="442054"/>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20" name="bg object 20"/>
          <p:cNvSpPr/>
          <p:nvPr/>
        </p:nvSpPr>
        <p:spPr>
          <a:xfrm>
            <a:off x="1111288" y="1054426"/>
            <a:ext cx="140558" cy="442054"/>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21" name="bg object 21"/>
          <p:cNvSpPr/>
          <p:nvPr/>
        </p:nvSpPr>
        <p:spPr>
          <a:xfrm>
            <a:off x="1851736" y="1054426"/>
            <a:ext cx="160583" cy="442054"/>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sp>
        <p:nvSpPr>
          <p:cNvPr id="22"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a:solidFill>
                  <a:srgbClr val="FFFFFF"/>
                </a:solidFill>
                <a:latin typeface="Tahoma"/>
                <a:cs typeface="Tahoma"/>
              </a:rPr>
              <a:t>Click to add text.</a:t>
            </a:r>
            <a:endParaRPr lang="en-US" sz="3942">
              <a:latin typeface="Trebuchet MS"/>
              <a:cs typeface="Trebuchet MS"/>
            </a:endParaRPr>
          </a:p>
        </p:txBody>
      </p:sp>
      <p:sp>
        <p:nvSpPr>
          <p:cNvPr id="24"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582">
                <a:solidFill>
                  <a:srgbClr val="F58026"/>
                </a:solidFill>
                <a:latin typeface="Trebuchet MS"/>
                <a:cs typeface="Trebuchet MS"/>
              </a:rPr>
              <a:t>A</a:t>
            </a:r>
            <a:r>
              <a:rPr lang="en-US" sz="3942" b="1" spc="-240">
                <a:solidFill>
                  <a:srgbClr val="F58026"/>
                </a:solidFill>
                <a:latin typeface="Trebuchet MS"/>
                <a:cs typeface="Trebuchet MS"/>
              </a:rPr>
              <a:t> </a:t>
            </a:r>
            <a:r>
              <a:rPr lang="en-US" sz="3942" b="1" spc="-437">
                <a:solidFill>
                  <a:srgbClr val="F58026"/>
                </a:solidFill>
                <a:latin typeface="Trebuchet MS"/>
                <a:cs typeface="Trebuchet MS"/>
              </a:rPr>
              <a:t>P</a:t>
            </a:r>
            <a:r>
              <a:rPr lang="en-US" sz="3942" b="1" spc="-236">
                <a:solidFill>
                  <a:srgbClr val="F58026"/>
                </a:solidFill>
                <a:latin typeface="Trebuchet MS"/>
                <a:cs typeface="Trebuchet MS"/>
              </a:rPr>
              <a:t> </a:t>
            </a:r>
            <a:r>
              <a:rPr lang="en-US" sz="3942" b="1" spc="-270">
                <a:solidFill>
                  <a:srgbClr val="F58026"/>
                </a:solidFill>
                <a:latin typeface="Trebuchet MS"/>
                <a:cs typeface="Trebuchet MS"/>
              </a:rPr>
              <a:t>P</a:t>
            </a:r>
            <a:r>
              <a:rPr lang="en-US" sz="3942" b="1" spc="-240">
                <a:solidFill>
                  <a:srgbClr val="F58026"/>
                </a:solidFill>
                <a:latin typeface="Trebuchet MS"/>
                <a:cs typeface="Trebuchet MS"/>
              </a:rPr>
              <a:t> </a:t>
            </a:r>
            <a:r>
              <a:rPr lang="en-US" sz="3942" b="1" spc="-461">
                <a:solidFill>
                  <a:srgbClr val="F58026"/>
                </a:solidFill>
                <a:latin typeface="Trebuchet MS"/>
                <a:cs typeface="Trebuchet MS"/>
              </a:rPr>
              <a:t>R</a:t>
            </a:r>
            <a:r>
              <a:rPr lang="en-US" sz="3942" b="1" spc="-240">
                <a:solidFill>
                  <a:srgbClr val="F58026"/>
                </a:solidFill>
                <a:latin typeface="Trebuchet MS"/>
                <a:cs typeface="Trebuchet MS"/>
              </a:rPr>
              <a:t> </a:t>
            </a:r>
            <a:r>
              <a:rPr lang="en-US" sz="3942" b="1">
                <a:solidFill>
                  <a:srgbClr val="F58026"/>
                </a:solidFill>
                <a:latin typeface="Trebuchet MS"/>
                <a:cs typeface="Trebuchet MS"/>
              </a:rPr>
              <a:t>O</a:t>
            </a:r>
            <a:r>
              <a:rPr lang="en-US" sz="3275" b="1" spc="-236">
                <a:solidFill>
                  <a:srgbClr val="F58026"/>
                </a:solidFill>
                <a:latin typeface="Trebuchet MS"/>
                <a:cs typeface="Trebuchet MS"/>
              </a:rPr>
              <a:t> </a:t>
            </a:r>
            <a:r>
              <a:rPr lang="en-US" sz="3942" b="1" spc="-582">
                <a:solidFill>
                  <a:srgbClr val="F58026"/>
                </a:solidFill>
                <a:latin typeface="Trebuchet MS"/>
                <a:cs typeface="Trebuchet MS"/>
              </a:rPr>
              <a:t>A</a:t>
            </a:r>
            <a:r>
              <a:rPr lang="en-US" sz="3942" b="1" spc="-240">
                <a:solidFill>
                  <a:srgbClr val="F58026"/>
                </a:solidFill>
                <a:latin typeface="Trebuchet MS"/>
                <a:cs typeface="Trebuchet MS"/>
              </a:rPr>
              <a:t> </a:t>
            </a:r>
            <a:r>
              <a:rPr lang="en-US" sz="3942" b="1" spc="-270">
                <a:solidFill>
                  <a:srgbClr val="F58026"/>
                </a:solidFill>
                <a:latin typeface="Trebuchet MS"/>
                <a:cs typeface="Trebuchet MS"/>
              </a:rPr>
              <a:t>C H</a:t>
            </a:r>
            <a:endParaRPr lang="en-US" sz="3942">
              <a:latin typeface="Trebuchet MS"/>
              <a:cs typeface="Trebuchet MS"/>
            </a:endParaRPr>
          </a:p>
        </p:txBody>
      </p:sp>
      <p:sp>
        <p:nvSpPr>
          <p:cNvPr id="10"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4218802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blank3">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 cstate="print"/>
          <a:stretch>
            <a:fillRect/>
          </a:stretch>
        </p:blipFill>
        <p:spPr>
          <a:xfrm>
            <a:off x="0" y="0"/>
            <a:ext cx="7010152" cy="6648584"/>
          </a:xfrm>
          <a:prstGeom prst="rect">
            <a:avLst/>
          </a:prstGeom>
        </p:spPr>
      </p:pic>
      <p:pic>
        <p:nvPicPr>
          <p:cNvPr id="17" name="bg object 17"/>
          <p:cNvPicPr/>
          <p:nvPr/>
        </p:nvPicPr>
        <p:blipFill>
          <a:blip r:embed="rId3" cstate="print"/>
          <a:stretch>
            <a:fillRect/>
          </a:stretch>
        </p:blipFill>
        <p:spPr>
          <a:xfrm>
            <a:off x="6995230" y="0"/>
            <a:ext cx="5196770" cy="6857519"/>
          </a:xfrm>
          <a:prstGeom prst="rect">
            <a:avLst/>
          </a:prstGeom>
        </p:spPr>
      </p:pic>
      <p:pic>
        <p:nvPicPr>
          <p:cNvPr id="18" name="bg object 18"/>
          <p:cNvPicPr/>
          <p:nvPr/>
        </p:nvPicPr>
        <p:blipFill>
          <a:blip r:embed="rId4" cstate="print"/>
          <a:stretch>
            <a:fillRect/>
          </a:stretch>
        </p:blipFill>
        <p:spPr>
          <a:xfrm>
            <a:off x="0" y="6633661"/>
            <a:ext cx="7010152" cy="223858"/>
          </a:xfrm>
          <a:prstGeom prst="rect">
            <a:avLst/>
          </a:prstGeom>
        </p:spPr>
      </p:pic>
      <p:sp>
        <p:nvSpPr>
          <p:cNvPr id="19" name="bg object 19"/>
          <p:cNvSpPr/>
          <p:nvPr/>
        </p:nvSpPr>
        <p:spPr>
          <a:xfrm>
            <a:off x="6845" y="1054426"/>
            <a:ext cx="456719" cy="442054"/>
          </a:xfrm>
          <a:custGeom>
            <a:avLst/>
            <a:gdLst/>
            <a:ahLst/>
            <a:cxnLst/>
            <a:rect l="l" t="t" r="r" b="b"/>
            <a:pathLst>
              <a:path w="753110" h="728980">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20" name="bg object 20"/>
          <p:cNvSpPr/>
          <p:nvPr/>
        </p:nvSpPr>
        <p:spPr>
          <a:xfrm>
            <a:off x="1111288" y="1054426"/>
            <a:ext cx="140558" cy="442054"/>
          </a:xfrm>
          <a:custGeom>
            <a:avLst/>
            <a:gdLst/>
            <a:ahLst/>
            <a:cxnLst/>
            <a:rect l="l" t="t" r="r" b="b"/>
            <a:pathLst>
              <a:path w="231775" h="728980">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21" name="bg object 21"/>
          <p:cNvSpPr/>
          <p:nvPr/>
        </p:nvSpPr>
        <p:spPr>
          <a:xfrm>
            <a:off x="1851736" y="1054426"/>
            <a:ext cx="160583" cy="442054"/>
          </a:xfrm>
          <a:custGeom>
            <a:avLst/>
            <a:gdLst/>
            <a:ahLst/>
            <a:cxnLst/>
            <a:rect l="l" t="t" r="r" b="b"/>
            <a:pathLst>
              <a:path w="264795" h="728980">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sp>
        <p:nvSpPr>
          <p:cNvPr id="13" name="object 12"/>
          <p:cNvSpPr txBox="1">
            <a:spLocks noGrp="1"/>
          </p:cNvSpPr>
          <p:nvPr>
            <p:ph type="title" hasCustomPrompt="1"/>
          </p:nvPr>
        </p:nvSpPr>
        <p:spPr>
          <a:xfrm>
            <a:off x="2299137" y="1830472"/>
            <a:ext cx="4691596" cy="629981"/>
          </a:xfrm>
          <a:prstGeom prst="rect">
            <a:avLst/>
          </a:prstGeom>
        </p:spPr>
        <p:txBody>
          <a:bodyPr vert="horz" wrap="square" lIns="0" tIns="13970" rIns="0" bIns="0" rtlCol="0">
            <a:spAutoFit/>
          </a:bodyPr>
          <a:lstStyle>
            <a:lvl1pPr marL="7701">
              <a:lnSpc>
                <a:spcPct val="100000"/>
              </a:lnSpc>
              <a:spcBef>
                <a:spcPts val="67"/>
              </a:spcBef>
              <a:defRPr lang="en-US" sz="3335" spc="49" dirty="0">
                <a:solidFill>
                  <a:srgbClr val="FFFFFF"/>
                </a:solidFill>
                <a:latin typeface="Tahoma"/>
                <a:cs typeface="Tahoma"/>
              </a:defRPr>
            </a:lvl1pPr>
          </a:lstStyle>
          <a:p>
            <a:pPr marL="12700">
              <a:lnSpc>
                <a:spcPct val="100000"/>
              </a:lnSpc>
              <a:spcBef>
                <a:spcPts val="110"/>
              </a:spcBef>
            </a:pPr>
            <a:r>
              <a:rPr lang="en-US" sz="4002" spc="49">
                <a:solidFill>
                  <a:srgbClr val="FFFFFF"/>
                </a:solidFill>
                <a:latin typeface="Tahoma"/>
                <a:cs typeface="Tahoma"/>
              </a:rPr>
              <a:t>Click to add text.</a:t>
            </a:r>
            <a:endParaRPr lang="en-US" sz="3942">
              <a:latin typeface="Trebuchet MS"/>
              <a:cs typeface="Trebuchet MS"/>
            </a:endParaRPr>
          </a:p>
        </p:txBody>
      </p:sp>
      <p:sp>
        <p:nvSpPr>
          <p:cNvPr id="14" name="object 13"/>
          <p:cNvSpPr txBox="1"/>
          <p:nvPr userDrawn="1"/>
        </p:nvSpPr>
        <p:spPr>
          <a:xfrm>
            <a:off x="2314750" y="894320"/>
            <a:ext cx="6359788" cy="677407"/>
          </a:xfrm>
          <a:prstGeom prst="rect">
            <a:avLst/>
          </a:prstGeom>
        </p:spPr>
        <p:txBody>
          <a:bodyPr vert="horz" wrap="square" lIns="0" tIns="70082" rIns="0" bIns="0" rtlCol="0">
            <a:spAutoFit/>
          </a:bodyPr>
          <a:lstStyle/>
          <a:p>
            <a:pPr marL="7701">
              <a:spcBef>
                <a:spcPts val="67"/>
              </a:spcBef>
            </a:pPr>
            <a:r>
              <a:rPr lang="en-US" sz="3942" b="1" spc="161">
                <a:solidFill>
                  <a:srgbClr val="F58026"/>
                </a:solidFill>
                <a:latin typeface="Trebuchet MS"/>
                <a:cs typeface="Trebuchet MS"/>
              </a:rPr>
              <a:t>S</a:t>
            </a:r>
            <a:r>
              <a:rPr lang="en-US" sz="2668" b="1" spc="-240">
                <a:solidFill>
                  <a:srgbClr val="F58026"/>
                </a:solidFill>
                <a:latin typeface="Trebuchet MS"/>
                <a:cs typeface="Trebuchet MS"/>
              </a:rPr>
              <a:t> </a:t>
            </a:r>
            <a:r>
              <a:rPr lang="en-US" sz="3942" b="1" spc="-582">
                <a:solidFill>
                  <a:srgbClr val="F58026"/>
                </a:solidFill>
                <a:latin typeface="Trebuchet MS"/>
                <a:cs typeface="Trebuchet MS"/>
              </a:rPr>
              <a:t>O</a:t>
            </a:r>
            <a:r>
              <a:rPr lang="en-US" sz="3942" b="1" spc="-240">
                <a:solidFill>
                  <a:srgbClr val="F58026"/>
                </a:solidFill>
                <a:latin typeface="Trebuchet MS"/>
                <a:cs typeface="Trebuchet MS"/>
              </a:rPr>
              <a:t> </a:t>
            </a:r>
            <a:r>
              <a:rPr lang="en-US" sz="3942" b="1" spc="-437">
                <a:solidFill>
                  <a:srgbClr val="F58026"/>
                </a:solidFill>
                <a:latin typeface="Trebuchet MS"/>
                <a:cs typeface="Trebuchet MS"/>
              </a:rPr>
              <a:t>L</a:t>
            </a:r>
            <a:r>
              <a:rPr lang="en-US" sz="3942" b="1" spc="-236">
                <a:solidFill>
                  <a:srgbClr val="F58026"/>
                </a:solidFill>
                <a:latin typeface="Trebuchet MS"/>
                <a:cs typeface="Trebuchet MS"/>
              </a:rPr>
              <a:t> </a:t>
            </a:r>
            <a:r>
              <a:rPr lang="en-US" sz="3942" b="1" spc="-270">
                <a:solidFill>
                  <a:srgbClr val="F58026"/>
                </a:solidFill>
                <a:latin typeface="Trebuchet MS"/>
                <a:cs typeface="Trebuchet MS"/>
              </a:rPr>
              <a:t>U</a:t>
            </a:r>
            <a:r>
              <a:rPr lang="en-US" sz="3942" b="1" spc="-240">
                <a:solidFill>
                  <a:srgbClr val="F58026"/>
                </a:solidFill>
                <a:latin typeface="Trebuchet MS"/>
                <a:cs typeface="Trebuchet MS"/>
              </a:rPr>
              <a:t> </a:t>
            </a:r>
            <a:r>
              <a:rPr lang="en-US" sz="3942" b="1" spc="-461">
                <a:solidFill>
                  <a:srgbClr val="F58026"/>
                </a:solidFill>
                <a:latin typeface="Trebuchet MS"/>
                <a:cs typeface="Trebuchet MS"/>
              </a:rPr>
              <a:t>T</a:t>
            </a:r>
            <a:r>
              <a:rPr lang="en-US" sz="3942" b="1" spc="-240">
                <a:solidFill>
                  <a:srgbClr val="F58026"/>
                </a:solidFill>
                <a:latin typeface="Trebuchet MS"/>
                <a:cs typeface="Trebuchet MS"/>
              </a:rPr>
              <a:t> </a:t>
            </a:r>
            <a:r>
              <a:rPr lang="en-US" sz="3942" b="1">
                <a:solidFill>
                  <a:srgbClr val="F58026"/>
                </a:solidFill>
                <a:latin typeface="Trebuchet MS"/>
                <a:cs typeface="Trebuchet MS"/>
              </a:rPr>
              <a:t>I</a:t>
            </a:r>
            <a:r>
              <a:rPr lang="en-US" sz="3942" b="1" spc="-236">
                <a:solidFill>
                  <a:srgbClr val="F58026"/>
                </a:solidFill>
                <a:latin typeface="Trebuchet MS"/>
                <a:cs typeface="Trebuchet MS"/>
              </a:rPr>
              <a:t> </a:t>
            </a:r>
            <a:r>
              <a:rPr lang="en-US" sz="3942" b="1" spc="-582">
                <a:solidFill>
                  <a:srgbClr val="F58026"/>
                </a:solidFill>
                <a:latin typeface="Trebuchet MS"/>
                <a:cs typeface="Trebuchet MS"/>
              </a:rPr>
              <a:t>O</a:t>
            </a:r>
            <a:r>
              <a:rPr lang="en-US" sz="3942" b="1" spc="-240">
                <a:solidFill>
                  <a:srgbClr val="F58026"/>
                </a:solidFill>
                <a:latin typeface="Trebuchet MS"/>
                <a:cs typeface="Trebuchet MS"/>
              </a:rPr>
              <a:t> </a:t>
            </a:r>
            <a:r>
              <a:rPr lang="en-US" sz="3942" b="1" spc="-270">
                <a:solidFill>
                  <a:srgbClr val="F58026"/>
                </a:solidFill>
                <a:latin typeface="Trebuchet MS"/>
                <a:cs typeface="Trebuchet MS"/>
              </a:rPr>
              <a:t>N</a:t>
            </a:r>
            <a:endParaRPr lang="en-US" sz="3942">
              <a:latin typeface="Trebuchet MS"/>
              <a:cs typeface="Trebuchet MS"/>
            </a:endParaRPr>
          </a:p>
        </p:txBody>
      </p:sp>
      <p:sp>
        <p:nvSpPr>
          <p:cNvPr id="10" name="object 5"/>
          <p:cNvSpPr/>
          <p:nvPr userDrawn="1"/>
        </p:nvSpPr>
        <p:spPr>
          <a:xfrm>
            <a:off x="789712" y="349922"/>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Tree>
    <p:extLst>
      <p:ext uri="{BB962C8B-B14F-4D97-AF65-F5344CB8AC3E}">
        <p14:creationId xmlns:p14="http://schemas.microsoft.com/office/powerpoint/2010/main" val="3649978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
          <p:cNvSpPr txBox="1"/>
          <p:nvPr userDrawn="1"/>
        </p:nvSpPr>
        <p:spPr>
          <a:xfrm>
            <a:off x="635000" y="875791"/>
            <a:ext cx="4813300" cy="868044"/>
          </a:xfrm>
          <a:prstGeom prst="rect">
            <a:avLst/>
          </a:prstGeom>
        </p:spPr>
        <p:txBody>
          <a:bodyPr vert="horz" wrap="square" lIns="0" tIns="12700" rIns="0" bIns="0" rtlCol="0">
            <a:spAutoFit/>
          </a:bodyPr>
          <a:lstStyle/>
          <a:p>
            <a:pPr marL="378460" lvl="1" indent="-366395">
              <a:lnSpc>
                <a:spcPct val="100000"/>
              </a:lnSpc>
              <a:spcBef>
                <a:spcPts val="100"/>
              </a:spcBef>
              <a:buAutoNum type="arabicPeriod" startAt="3"/>
              <a:tabLst>
                <a:tab pos="378460" algn="l"/>
                <a:tab pos="379095" algn="l"/>
              </a:tabLst>
            </a:pPr>
            <a:r>
              <a:rPr sz="1100" b="1" dirty="0">
                <a:latin typeface="Arial"/>
                <a:cs typeface="Arial"/>
              </a:rPr>
              <a:t>Eurofins</a:t>
            </a:r>
            <a:r>
              <a:rPr sz="1100" b="1" spc="-15" dirty="0">
                <a:latin typeface="Arial"/>
                <a:cs typeface="Arial"/>
              </a:rPr>
              <a:t> </a:t>
            </a:r>
            <a:r>
              <a:rPr sz="1100" b="1" spc="-10" dirty="0">
                <a:latin typeface="Arial"/>
                <a:cs typeface="Arial"/>
              </a:rPr>
              <a:t>colours</a:t>
            </a:r>
            <a:endParaRPr sz="1100">
              <a:latin typeface="Arial"/>
              <a:cs typeface="Arial"/>
            </a:endParaRPr>
          </a:p>
          <a:p>
            <a:pPr lvl="1">
              <a:lnSpc>
                <a:spcPct val="100000"/>
              </a:lnSpc>
              <a:spcBef>
                <a:spcPts val="5"/>
              </a:spcBef>
              <a:buFont typeface="Arial"/>
              <a:buAutoNum type="arabicPeriod" startAt="3"/>
            </a:pPr>
            <a:endParaRPr sz="1000">
              <a:latin typeface="Arial"/>
              <a:cs typeface="Arial"/>
            </a:endParaRPr>
          </a:p>
          <a:p>
            <a:pPr marL="469900" lvl="2" indent="-457834">
              <a:lnSpc>
                <a:spcPct val="100000"/>
              </a:lnSpc>
              <a:buAutoNum type="arabicPeriod"/>
              <a:tabLst>
                <a:tab pos="469900" algn="l"/>
                <a:tab pos="470534" algn="l"/>
              </a:tabLst>
            </a:pPr>
            <a:r>
              <a:rPr sz="1100" dirty="0">
                <a:latin typeface="Arial"/>
                <a:cs typeface="Arial"/>
              </a:rPr>
              <a:t>Eurofins</a:t>
            </a:r>
            <a:r>
              <a:rPr sz="1100" spc="-35" dirty="0">
                <a:latin typeface="Arial"/>
                <a:cs typeface="Arial"/>
              </a:rPr>
              <a:t> </a:t>
            </a:r>
            <a:r>
              <a:rPr sz="1100" dirty="0">
                <a:latin typeface="Arial"/>
                <a:cs typeface="Arial"/>
              </a:rPr>
              <a:t>Primary</a:t>
            </a:r>
            <a:r>
              <a:rPr sz="1100" spc="-35" dirty="0">
                <a:latin typeface="Arial"/>
                <a:cs typeface="Arial"/>
              </a:rPr>
              <a:t> </a:t>
            </a:r>
            <a:r>
              <a:rPr sz="1100" spc="-10" dirty="0">
                <a:latin typeface="Arial"/>
                <a:cs typeface="Arial"/>
              </a:rPr>
              <a:t>Colours</a:t>
            </a:r>
            <a:endParaRPr sz="1100">
              <a:latin typeface="Arial"/>
              <a:cs typeface="Arial"/>
            </a:endParaRPr>
          </a:p>
          <a:p>
            <a:pPr marL="12700" marR="5080">
              <a:lnSpc>
                <a:spcPts val="1260"/>
              </a:lnSpc>
              <a:spcBef>
                <a:spcPts val="345"/>
              </a:spcBef>
            </a:pPr>
            <a:r>
              <a:rPr sz="1100" dirty="0">
                <a:latin typeface="Arial"/>
                <a:cs typeface="Arial"/>
              </a:rPr>
              <a:t>Eurofins</a:t>
            </a:r>
            <a:r>
              <a:rPr sz="1100" spc="-25" dirty="0">
                <a:latin typeface="Arial"/>
                <a:cs typeface="Arial"/>
              </a:rPr>
              <a:t> </a:t>
            </a:r>
            <a:r>
              <a:rPr sz="1100" dirty="0">
                <a:latin typeface="Arial"/>
                <a:cs typeface="Arial"/>
              </a:rPr>
              <a:t>Colour</a:t>
            </a:r>
            <a:r>
              <a:rPr sz="1100" spc="-25" dirty="0">
                <a:latin typeface="Arial"/>
                <a:cs typeface="Arial"/>
              </a:rPr>
              <a:t> </a:t>
            </a:r>
            <a:r>
              <a:rPr sz="1100" dirty="0">
                <a:latin typeface="Arial"/>
                <a:cs typeface="Arial"/>
              </a:rPr>
              <a:t>Palette</a:t>
            </a:r>
            <a:r>
              <a:rPr sz="1100" spc="-30" dirty="0">
                <a:latin typeface="Arial"/>
                <a:cs typeface="Arial"/>
              </a:rPr>
              <a:t> </a:t>
            </a:r>
            <a:r>
              <a:rPr sz="1100" dirty="0">
                <a:latin typeface="Arial"/>
                <a:cs typeface="Arial"/>
              </a:rPr>
              <a:t>and</a:t>
            </a:r>
            <a:r>
              <a:rPr sz="1100" spc="-20" dirty="0">
                <a:latin typeface="Arial"/>
                <a:cs typeface="Arial"/>
              </a:rPr>
              <a:t> </a:t>
            </a:r>
            <a:r>
              <a:rPr sz="1100" dirty="0">
                <a:latin typeface="Arial"/>
                <a:cs typeface="Arial"/>
              </a:rPr>
              <a:t>specific</a:t>
            </a:r>
            <a:r>
              <a:rPr sz="1100" spc="-30" dirty="0">
                <a:latin typeface="Arial"/>
                <a:cs typeface="Arial"/>
              </a:rPr>
              <a:t> </a:t>
            </a:r>
            <a:r>
              <a:rPr sz="1100" dirty="0">
                <a:latin typeface="Arial"/>
                <a:cs typeface="Arial"/>
              </a:rPr>
              <a:t>colour</a:t>
            </a:r>
            <a:r>
              <a:rPr sz="1100" spc="-20" dirty="0">
                <a:latin typeface="Arial"/>
                <a:cs typeface="Arial"/>
              </a:rPr>
              <a:t> </a:t>
            </a:r>
            <a:r>
              <a:rPr sz="1100" dirty="0">
                <a:latin typeface="Arial"/>
                <a:cs typeface="Arial"/>
              </a:rPr>
              <a:t>information</a:t>
            </a:r>
            <a:r>
              <a:rPr sz="1100" spc="-20" dirty="0">
                <a:latin typeface="Arial"/>
                <a:cs typeface="Arial"/>
              </a:rPr>
              <a:t> </a:t>
            </a:r>
            <a:r>
              <a:rPr sz="1100" dirty="0">
                <a:latin typeface="Arial"/>
                <a:cs typeface="Arial"/>
              </a:rPr>
              <a:t>can</a:t>
            </a:r>
            <a:r>
              <a:rPr sz="1100" spc="-20" dirty="0">
                <a:latin typeface="Arial"/>
                <a:cs typeface="Arial"/>
              </a:rPr>
              <a:t> </a:t>
            </a:r>
            <a:r>
              <a:rPr sz="1100" dirty="0">
                <a:latin typeface="Arial"/>
                <a:cs typeface="Arial"/>
              </a:rPr>
              <a:t>be</a:t>
            </a:r>
            <a:r>
              <a:rPr sz="1100" spc="-45" dirty="0">
                <a:latin typeface="Arial"/>
                <a:cs typeface="Arial"/>
              </a:rPr>
              <a:t> </a:t>
            </a:r>
            <a:r>
              <a:rPr sz="1100" dirty="0">
                <a:latin typeface="Arial"/>
                <a:cs typeface="Arial"/>
              </a:rPr>
              <a:t>found</a:t>
            </a:r>
            <a:r>
              <a:rPr sz="1100" spc="-20" dirty="0">
                <a:latin typeface="Arial"/>
                <a:cs typeface="Arial"/>
              </a:rPr>
              <a:t> </a:t>
            </a:r>
            <a:r>
              <a:rPr sz="1100" dirty="0">
                <a:latin typeface="Arial"/>
                <a:cs typeface="Arial"/>
              </a:rPr>
              <a:t>on</a:t>
            </a:r>
            <a:r>
              <a:rPr sz="1100" spc="-30" dirty="0">
                <a:latin typeface="Arial"/>
                <a:cs typeface="Arial"/>
              </a:rPr>
              <a:t> </a:t>
            </a:r>
            <a:r>
              <a:rPr sz="1100" spc="-20" dirty="0">
                <a:latin typeface="Arial"/>
                <a:cs typeface="Arial"/>
              </a:rPr>
              <a:t>DMS: </a:t>
            </a:r>
            <a:r>
              <a:rPr sz="1100" u="sng" dirty="0">
                <a:solidFill>
                  <a:srgbClr val="0000FF"/>
                </a:solidFill>
                <a:uFill>
                  <a:solidFill>
                    <a:srgbClr val="0000FF"/>
                  </a:solidFill>
                </a:uFill>
                <a:latin typeface="Arial"/>
                <a:cs typeface="Arial"/>
              </a:rPr>
              <a:t>Marketing</a:t>
            </a:r>
            <a:r>
              <a:rPr sz="1100" u="sng" spc="-25"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&gt;</a:t>
            </a:r>
            <a:r>
              <a:rPr sz="1100" u="sng" spc="-25"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Corporate</a:t>
            </a:r>
            <a:r>
              <a:rPr sz="1100" u="sng" spc="-35"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Identity</a:t>
            </a:r>
            <a:r>
              <a:rPr sz="1100" u="sng" spc="-35"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Guidelines</a:t>
            </a:r>
            <a:r>
              <a:rPr sz="1100" u="sng" spc="-20"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&gt;</a:t>
            </a:r>
            <a:r>
              <a:rPr sz="1100" u="sng" spc="-30" dirty="0">
                <a:solidFill>
                  <a:srgbClr val="0000FF"/>
                </a:solidFill>
                <a:uFill>
                  <a:solidFill>
                    <a:srgbClr val="0000FF"/>
                  </a:solidFill>
                </a:uFill>
                <a:latin typeface="Arial"/>
                <a:cs typeface="Arial"/>
              </a:rPr>
              <a:t> </a:t>
            </a:r>
            <a:r>
              <a:rPr sz="1100" u="sng" dirty="0">
                <a:solidFill>
                  <a:srgbClr val="0000FF"/>
                </a:solidFill>
                <a:uFill>
                  <a:solidFill>
                    <a:srgbClr val="0000FF"/>
                  </a:solidFill>
                </a:uFill>
                <a:latin typeface="Arial"/>
                <a:cs typeface="Arial"/>
              </a:rPr>
              <a:t>03</a:t>
            </a:r>
            <a:r>
              <a:rPr sz="1100" u="sng" spc="-20" dirty="0">
                <a:solidFill>
                  <a:srgbClr val="0000FF"/>
                </a:solidFill>
                <a:uFill>
                  <a:solidFill>
                    <a:srgbClr val="0000FF"/>
                  </a:solidFill>
                </a:uFill>
                <a:latin typeface="Arial"/>
                <a:cs typeface="Arial"/>
              </a:rPr>
              <a:t> </a:t>
            </a:r>
            <a:r>
              <a:rPr sz="1100" u="sng" spc="-10" dirty="0">
                <a:solidFill>
                  <a:srgbClr val="0000FF"/>
                </a:solidFill>
                <a:uFill>
                  <a:solidFill>
                    <a:srgbClr val="0000FF"/>
                  </a:solidFill>
                </a:uFill>
                <a:latin typeface="Arial"/>
                <a:cs typeface="Arial"/>
              </a:rPr>
              <a:t>Colours</a:t>
            </a:r>
            <a:endParaRPr sz="1100">
              <a:latin typeface="Arial"/>
              <a:cs typeface="Arial"/>
            </a:endParaRPr>
          </a:p>
        </p:txBody>
      </p:sp>
      <p:sp>
        <p:nvSpPr>
          <p:cNvPr id="8" name="object 3"/>
          <p:cNvSpPr txBox="1"/>
          <p:nvPr userDrawn="1"/>
        </p:nvSpPr>
        <p:spPr>
          <a:xfrm>
            <a:off x="576072" y="1897633"/>
            <a:ext cx="6408420" cy="353695"/>
          </a:xfrm>
          <a:prstGeom prst="rect">
            <a:avLst/>
          </a:prstGeom>
          <a:ln w="6096">
            <a:solidFill>
              <a:srgbClr val="000000"/>
            </a:solidFill>
          </a:ln>
        </p:spPr>
        <p:txBody>
          <a:bodyPr vert="horz" wrap="square" lIns="0" tIns="13335" rIns="0" bIns="0" rtlCol="0">
            <a:spAutoFit/>
          </a:bodyPr>
          <a:lstStyle/>
          <a:p>
            <a:pPr marL="71120" marR="64135">
              <a:lnSpc>
                <a:spcPts val="1280"/>
              </a:lnSpc>
              <a:spcBef>
                <a:spcPts val="105"/>
              </a:spcBef>
            </a:pPr>
            <a:r>
              <a:rPr sz="1100" u="sng" dirty="0">
                <a:uFill>
                  <a:solidFill>
                    <a:srgbClr val="000000"/>
                  </a:solidFill>
                </a:uFill>
                <a:latin typeface="Arial"/>
                <a:cs typeface="Arial"/>
              </a:rPr>
              <a:t>Definition</a:t>
            </a:r>
            <a:r>
              <a:rPr sz="1100" dirty="0">
                <a:latin typeface="Arial"/>
                <a:cs typeface="Arial"/>
              </a:rPr>
              <a:t>:</a:t>
            </a:r>
            <a:r>
              <a:rPr sz="1100" spc="229" dirty="0">
                <a:latin typeface="Arial"/>
                <a:cs typeface="Arial"/>
              </a:rPr>
              <a:t> </a:t>
            </a:r>
            <a:r>
              <a:rPr sz="1100" dirty="0">
                <a:latin typeface="Arial"/>
                <a:cs typeface="Arial"/>
              </a:rPr>
              <a:t>The</a:t>
            </a:r>
            <a:r>
              <a:rPr sz="1100" spc="250" dirty="0">
                <a:latin typeface="Arial"/>
                <a:cs typeface="Arial"/>
              </a:rPr>
              <a:t> </a:t>
            </a:r>
            <a:r>
              <a:rPr sz="1100" b="1" dirty="0">
                <a:latin typeface="Arial"/>
                <a:cs typeface="Arial"/>
              </a:rPr>
              <a:t>Eurofins</a:t>
            </a:r>
            <a:r>
              <a:rPr sz="1100" b="1" spc="245" dirty="0">
                <a:latin typeface="Arial"/>
                <a:cs typeface="Arial"/>
              </a:rPr>
              <a:t> </a:t>
            </a:r>
            <a:r>
              <a:rPr sz="1100" b="1" dirty="0">
                <a:latin typeface="Arial"/>
                <a:cs typeface="Arial"/>
              </a:rPr>
              <a:t>Primary</a:t>
            </a:r>
            <a:r>
              <a:rPr sz="1100" b="1" spc="229" dirty="0">
                <a:latin typeface="Arial"/>
                <a:cs typeface="Arial"/>
              </a:rPr>
              <a:t> </a:t>
            </a:r>
            <a:r>
              <a:rPr sz="1100" b="1" dirty="0">
                <a:latin typeface="Arial"/>
                <a:cs typeface="Arial"/>
              </a:rPr>
              <a:t>Colours</a:t>
            </a:r>
            <a:r>
              <a:rPr sz="1100" b="1" spc="250" dirty="0">
                <a:latin typeface="Arial"/>
                <a:cs typeface="Arial"/>
              </a:rPr>
              <a:t> </a:t>
            </a:r>
            <a:r>
              <a:rPr sz="1100" dirty="0">
                <a:latin typeface="Arial"/>
                <a:cs typeface="Arial"/>
              </a:rPr>
              <a:t>are</a:t>
            </a:r>
            <a:r>
              <a:rPr sz="1100" spc="250" dirty="0">
                <a:latin typeface="Arial"/>
                <a:cs typeface="Arial"/>
              </a:rPr>
              <a:t> </a:t>
            </a:r>
            <a:r>
              <a:rPr sz="1100" dirty="0">
                <a:latin typeface="Arial"/>
                <a:cs typeface="Arial"/>
              </a:rPr>
              <a:t>two</a:t>
            </a:r>
            <a:r>
              <a:rPr sz="1100" spc="250" dirty="0">
                <a:latin typeface="Arial"/>
                <a:cs typeface="Arial"/>
              </a:rPr>
              <a:t> </a:t>
            </a:r>
            <a:r>
              <a:rPr sz="1100" dirty="0">
                <a:latin typeface="Arial"/>
                <a:cs typeface="Arial"/>
              </a:rPr>
              <a:t>colours:</a:t>
            </a:r>
            <a:r>
              <a:rPr sz="1100" spc="254" dirty="0">
                <a:latin typeface="Arial"/>
                <a:cs typeface="Arial"/>
              </a:rPr>
              <a:t> </a:t>
            </a:r>
            <a:r>
              <a:rPr sz="1100" dirty="0">
                <a:latin typeface="Arial"/>
                <a:cs typeface="Arial"/>
              </a:rPr>
              <a:t>the</a:t>
            </a:r>
            <a:r>
              <a:rPr sz="1100" spc="245" dirty="0">
                <a:latin typeface="Arial"/>
                <a:cs typeface="Arial"/>
              </a:rPr>
              <a:t> </a:t>
            </a:r>
            <a:r>
              <a:rPr sz="1100" dirty="0">
                <a:latin typeface="Arial"/>
                <a:cs typeface="Arial"/>
              </a:rPr>
              <a:t>Eurofins</a:t>
            </a:r>
            <a:r>
              <a:rPr sz="1100" spc="250" dirty="0">
                <a:latin typeface="Arial"/>
                <a:cs typeface="Arial"/>
              </a:rPr>
              <a:t> </a:t>
            </a:r>
            <a:r>
              <a:rPr sz="1100" dirty="0">
                <a:latin typeface="Arial"/>
                <a:cs typeface="Arial"/>
              </a:rPr>
              <a:t>Blue</a:t>
            </a:r>
            <a:r>
              <a:rPr sz="1100" spc="245" dirty="0">
                <a:latin typeface="Arial"/>
                <a:cs typeface="Arial"/>
              </a:rPr>
              <a:t> </a:t>
            </a:r>
            <a:r>
              <a:rPr sz="1100" dirty="0">
                <a:latin typeface="Arial"/>
                <a:cs typeface="Arial"/>
              </a:rPr>
              <a:t>and</a:t>
            </a:r>
            <a:r>
              <a:rPr sz="1100" spc="250" dirty="0">
                <a:latin typeface="Arial"/>
                <a:cs typeface="Arial"/>
              </a:rPr>
              <a:t> </a:t>
            </a:r>
            <a:r>
              <a:rPr sz="1100" dirty="0">
                <a:latin typeface="Arial"/>
                <a:cs typeface="Arial"/>
              </a:rPr>
              <a:t>the</a:t>
            </a:r>
            <a:r>
              <a:rPr sz="1100" spc="250" dirty="0">
                <a:latin typeface="Arial"/>
                <a:cs typeface="Arial"/>
              </a:rPr>
              <a:t> </a:t>
            </a:r>
            <a:r>
              <a:rPr sz="1100" spc="-10" dirty="0">
                <a:latin typeface="Arial"/>
                <a:cs typeface="Arial"/>
              </a:rPr>
              <a:t>Eurofins Orange.</a:t>
            </a:r>
            <a:endParaRPr sz="1100">
              <a:latin typeface="Arial"/>
              <a:cs typeface="Arial"/>
            </a:endParaRPr>
          </a:p>
        </p:txBody>
      </p:sp>
      <p:pic>
        <p:nvPicPr>
          <p:cNvPr id="9" name="object 4"/>
          <p:cNvPicPr/>
          <p:nvPr userDrawn="1"/>
        </p:nvPicPr>
        <p:blipFill>
          <a:blip r:embed="rId2" cstate="print"/>
          <a:stretch>
            <a:fillRect/>
          </a:stretch>
        </p:blipFill>
        <p:spPr>
          <a:xfrm>
            <a:off x="647700" y="3074034"/>
            <a:ext cx="626110" cy="384175"/>
          </a:xfrm>
          <a:prstGeom prst="rect">
            <a:avLst/>
          </a:prstGeom>
        </p:spPr>
      </p:pic>
      <p:sp>
        <p:nvSpPr>
          <p:cNvPr id="10" name="object 5"/>
          <p:cNvSpPr txBox="1"/>
          <p:nvPr userDrawn="1"/>
        </p:nvSpPr>
        <p:spPr>
          <a:xfrm>
            <a:off x="576072" y="2417317"/>
            <a:ext cx="6408420" cy="1079500"/>
          </a:xfrm>
          <a:prstGeom prst="rect">
            <a:avLst/>
          </a:prstGeom>
          <a:ln w="6096">
            <a:solidFill>
              <a:srgbClr val="000000"/>
            </a:solidFill>
          </a:ln>
        </p:spPr>
        <p:txBody>
          <a:bodyPr vert="horz" wrap="square" lIns="0" tIns="13335" rIns="0" bIns="0" rtlCol="0">
            <a:spAutoFit/>
          </a:bodyPr>
          <a:lstStyle/>
          <a:p>
            <a:pPr marL="71120" marR="64769">
              <a:lnSpc>
                <a:spcPts val="1280"/>
              </a:lnSpc>
              <a:spcBef>
                <a:spcPts val="105"/>
              </a:spcBef>
            </a:pPr>
            <a:r>
              <a:rPr sz="1100" u="sng" dirty="0">
                <a:uFill>
                  <a:solidFill>
                    <a:srgbClr val="000000"/>
                  </a:solidFill>
                </a:uFill>
                <a:latin typeface="Arial"/>
                <a:cs typeface="Arial"/>
              </a:rPr>
              <a:t>Definition</a:t>
            </a:r>
            <a:r>
              <a:rPr sz="1100" dirty="0">
                <a:latin typeface="Arial"/>
                <a:cs typeface="Arial"/>
              </a:rPr>
              <a:t>:</a:t>
            </a:r>
            <a:r>
              <a:rPr sz="1100" spc="5" dirty="0">
                <a:latin typeface="Arial"/>
                <a:cs typeface="Arial"/>
              </a:rPr>
              <a:t> </a:t>
            </a:r>
            <a:r>
              <a:rPr sz="1100" dirty="0">
                <a:latin typeface="Arial"/>
                <a:cs typeface="Arial"/>
              </a:rPr>
              <a:t>The</a:t>
            </a:r>
            <a:r>
              <a:rPr sz="1100" spc="20" dirty="0">
                <a:latin typeface="Arial"/>
                <a:cs typeface="Arial"/>
              </a:rPr>
              <a:t> </a:t>
            </a:r>
            <a:r>
              <a:rPr sz="1100" b="1" dirty="0">
                <a:latin typeface="Arial"/>
                <a:cs typeface="Arial"/>
              </a:rPr>
              <a:t>Eurofins</a:t>
            </a:r>
            <a:r>
              <a:rPr sz="1100" b="1" spc="10" dirty="0">
                <a:latin typeface="Arial"/>
                <a:cs typeface="Arial"/>
              </a:rPr>
              <a:t> </a:t>
            </a:r>
            <a:r>
              <a:rPr sz="1100" b="1" dirty="0">
                <a:latin typeface="Arial"/>
                <a:cs typeface="Arial"/>
              </a:rPr>
              <a:t>Blue</a:t>
            </a:r>
            <a:r>
              <a:rPr sz="1100" b="1" spc="20" dirty="0">
                <a:latin typeface="Arial"/>
                <a:cs typeface="Arial"/>
              </a:rPr>
              <a:t> </a:t>
            </a:r>
            <a:r>
              <a:rPr sz="1100" dirty="0">
                <a:latin typeface="Arial"/>
                <a:cs typeface="Arial"/>
              </a:rPr>
              <a:t>is</a:t>
            </a:r>
            <a:r>
              <a:rPr sz="1100" spc="25" dirty="0">
                <a:latin typeface="Arial"/>
                <a:cs typeface="Arial"/>
              </a:rPr>
              <a:t> </a:t>
            </a:r>
            <a:r>
              <a:rPr sz="1100" dirty="0">
                <a:latin typeface="Arial"/>
                <a:cs typeface="Arial"/>
              </a:rPr>
              <a:t>the</a:t>
            </a:r>
            <a:r>
              <a:rPr sz="1100" spc="20" dirty="0">
                <a:latin typeface="Arial"/>
                <a:cs typeface="Arial"/>
              </a:rPr>
              <a:t> </a:t>
            </a:r>
            <a:r>
              <a:rPr sz="1100" dirty="0">
                <a:latin typeface="Arial"/>
                <a:cs typeface="Arial"/>
              </a:rPr>
              <a:t>blue</a:t>
            </a:r>
            <a:r>
              <a:rPr sz="1100" spc="20" dirty="0">
                <a:latin typeface="Arial"/>
                <a:cs typeface="Arial"/>
              </a:rPr>
              <a:t> </a:t>
            </a:r>
            <a:r>
              <a:rPr sz="1100" dirty="0">
                <a:latin typeface="Arial"/>
                <a:cs typeface="Arial"/>
              </a:rPr>
              <a:t>colour</a:t>
            </a:r>
            <a:r>
              <a:rPr sz="1100" spc="40" dirty="0">
                <a:latin typeface="Arial"/>
                <a:cs typeface="Arial"/>
              </a:rPr>
              <a:t> </a:t>
            </a:r>
            <a:r>
              <a:rPr sz="1100" dirty="0">
                <a:latin typeface="Arial"/>
                <a:cs typeface="Arial"/>
              </a:rPr>
              <a:t>used</a:t>
            </a:r>
            <a:r>
              <a:rPr sz="1100" spc="20" dirty="0">
                <a:latin typeface="Arial"/>
                <a:cs typeface="Arial"/>
              </a:rPr>
              <a:t> </a:t>
            </a:r>
            <a:r>
              <a:rPr sz="1100" dirty="0">
                <a:latin typeface="Arial"/>
                <a:cs typeface="Arial"/>
              </a:rPr>
              <a:t>in</a:t>
            </a:r>
            <a:r>
              <a:rPr sz="1100" spc="20" dirty="0">
                <a:latin typeface="Arial"/>
                <a:cs typeface="Arial"/>
              </a:rPr>
              <a:t> </a:t>
            </a:r>
            <a:r>
              <a:rPr sz="1100" dirty="0">
                <a:latin typeface="Arial"/>
                <a:cs typeface="Arial"/>
              </a:rPr>
              <a:t>the</a:t>
            </a:r>
            <a:r>
              <a:rPr sz="1100" spc="20" dirty="0">
                <a:latin typeface="Arial"/>
                <a:cs typeface="Arial"/>
              </a:rPr>
              <a:t> </a:t>
            </a:r>
            <a:r>
              <a:rPr sz="1100" dirty="0">
                <a:latin typeface="Arial"/>
                <a:cs typeface="Arial"/>
              </a:rPr>
              <a:t>Eurofins</a:t>
            </a:r>
            <a:r>
              <a:rPr sz="1100" spc="20" dirty="0">
                <a:latin typeface="Arial"/>
                <a:cs typeface="Arial"/>
              </a:rPr>
              <a:t> </a:t>
            </a:r>
            <a:r>
              <a:rPr sz="1100" dirty="0">
                <a:latin typeface="Arial"/>
                <a:cs typeface="Arial"/>
              </a:rPr>
              <a:t>Logo.</a:t>
            </a:r>
            <a:r>
              <a:rPr sz="1100" spc="40" dirty="0">
                <a:latin typeface="Arial"/>
                <a:cs typeface="Arial"/>
              </a:rPr>
              <a:t> </a:t>
            </a:r>
            <a:r>
              <a:rPr sz="1100" dirty="0">
                <a:latin typeface="Arial"/>
                <a:cs typeface="Arial"/>
              </a:rPr>
              <a:t>It</a:t>
            </a:r>
            <a:r>
              <a:rPr sz="1100" spc="30" dirty="0">
                <a:latin typeface="Arial"/>
                <a:cs typeface="Arial"/>
              </a:rPr>
              <a:t> </a:t>
            </a:r>
            <a:r>
              <a:rPr sz="1100" dirty="0">
                <a:latin typeface="Arial"/>
                <a:cs typeface="Arial"/>
              </a:rPr>
              <a:t>is</a:t>
            </a:r>
            <a:r>
              <a:rPr sz="1100" spc="25" dirty="0">
                <a:latin typeface="Arial"/>
                <a:cs typeface="Arial"/>
              </a:rPr>
              <a:t> </a:t>
            </a:r>
            <a:r>
              <a:rPr sz="1100" dirty="0">
                <a:latin typeface="Arial"/>
                <a:cs typeface="Arial"/>
              </a:rPr>
              <a:t>defined</a:t>
            </a:r>
            <a:r>
              <a:rPr sz="1100" spc="20" dirty="0">
                <a:latin typeface="Arial"/>
                <a:cs typeface="Arial"/>
              </a:rPr>
              <a:t> </a:t>
            </a:r>
            <a:r>
              <a:rPr sz="1100" dirty="0">
                <a:latin typeface="Arial"/>
                <a:cs typeface="Arial"/>
              </a:rPr>
              <a:t>as</a:t>
            </a:r>
            <a:r>
              <a:rPr sz="1100" spc="10" dirty="0">
                <a:latin typeface="Arial"/>
                <a:cs typeface="Arial"/>
              </a:rPr>
              <a:t> </a:t>
            </a:r>
            <a:r>
              <a:rPr sz="1100" dirty="0">
                <a:latin typeface="Arial"/>
                <a:cs typeface="Arial"/>
              </a:rPr>
              <a:t>follows</a:t>
            </a:r>
            <a:r>
              <a:rPr sz="1100" spc="35" dirty="0">
                <a:latin typeface="Arial"/>
                <a:cs typeface="Arial"/>
              </a:rPr>
              <a:t> </a:t>
            </a:r>
            <a:r>
              <a:rPr sz="1100" spc="-25" dirty="0">
                <a:latin typeface="Arial"/>
                <a:cs typeface="Arial"/>
              </a:rPr>
              <a:t>in </a:t>
            </a:r>
            <a:r>
              <a:rPr sz="1100" dirty="0">
                <a:latin typeface="Arial"/>
                <a:cs typeface="Arial"/>
              </a:rPr>
              <a:t>the</a:t>
            </a:r>
            <a:r>
              <a:rPr sz="1100" spc="-10" dirty="0">
                <a:latin typeface="Arial"/>
                <a:cs typeface="Arial"/>
              </a:rPr>
              <a:t> </a:t>
            </a:r>
            <a:r>
              <a:rPr sz="1100" dirty="0">
                <a:latin typeface="Arial"/>
                <a:cs typeface="Arial"/>
              </a:rPr>
              <a:t>4</a:t>
            </a:r>
            <a:r>
              <a:rPr sz="1100" spc="-20" dirty="0">
                <a:latin typeface="Arial"/>
                <a:cs typeface="Arial"/>
              </a:rPr>
              <a:t> </a:t>
            </a:r>
            <a:r>
              <a:rPr sz="1100" dirty="0">
                <a:latin typeface="Arial"/>
                <a:cs typeface="Arial"/>
              </a:rPr>
              <a:t>main</a:t>
            </a:r>
            <a:r>
              <a:rPr sz="1100" spc="-15" dirty="0">
                <a:latin typeface="Arial"/>
                <a:cs typeface="Arial"/>
              </a:rPr>
              <a:t> </a:t>
            </a:r>
            <a:r>
              <a:rPr sz="1100" dirty="0">
                <a:latin typeface="Arial"/>
                <a:cs typeface="Arial"/>
              </a:rPr>
              <a:t>colour</a:t>
            </a:r>
            <a:r>
              <a:rPr sz="1100" spc="-15" dirty="0">
                <a:latin typeface="Arial"/>
                <a:cs typeface="Arial"/>
              </a:rPr>
              <a:t> </a:t>
            </a:r>
            <a:r>
              <a:rPr sz="1100" spc="-10" dirty="0">
                <a:latin typeface="Arial"/>
                <a:cs typeface="Arial"/>
              </a:rPr>
              <a:t>models:</a:t>
            </a:r>
            <a:endParaRPr sz="1100">
              <a:latin typeface="Arial"/>
              <a:cs typeface="Arial"/>
            </a:endParaRPr>
          </a:p>
          <a:p>
            <a:pPr marL="71120">
              <a:lnSpc>
                <a:spcPts val="1205"/>
              </a:lnSpc>
              <a:tabLst>
                <a:tab pos="2357755" algn="l"/>
              </a:tabLst>
            </a:pPr>
            <a:r>
              <a:rPr sz="1100" dirty="0">
                <a:latin typeface="Arial"/>
                <a:cs typeface="Arial"/>
              </a:rPr>
              <a:t>CMYK:</a:t>
            </a:r>
            <a:r>
              <a:rPr sz="1100" spc="-10" dirty="0">
                <a:latin typeface="Arial"/>
                <a:cs typeface="Arial"/>
              </a:rPr>
              <a:t> </a:t>
            </a:r>
            <a:r>
              <a:rPr sz="1100" dirty="0">
                <a:latin typeface="Arial"/>
                <a:cs typeface="Arial"/>
              </a:rPr>
              <a:t>C100</a:t>
            </a:r>
            <a:r>
              <a:rPr sz="1100" spc="-15" dirty="0">
                <a:latin typeface="Arial"/>
                <a:cs typeface="Arial"/>
              </a:rPr>
              <a:t> </a:t>
            </a:r>
            <a:r>
              <a:rPr sz="1100" dirty="0">
                <a:latin typeface="Arial"/>
                <a:cs typeface="Arial"/>
              </a:rPr>
              <a:t>M85</a:t>
            </a:r>
            <a:r>
              <a:rPr sz="1100" spc="-15" dirty="0">
                <a:latin typeface="Arial"/>
                <a:cs typeface="Arial"/>
              </a:rPr>
              <a:t> </a:t>
            </a:r>
            <a:r>
              <a:rPr sz="1100" dirty="0">
                <a:latin typeface="Arial"/>
                <a:cs typeface="Arial"/>
              </a:rPr>
              <a:t>Y0</a:t>
            </a:r>
            <a:r>
              <a:rPr sz="1100" spc="-15" dirty="0">
                <a:latin typeface="Arial"/>
                <a:cs typeface="Arial"/>
              </a:rPr>
              <a:t> </a:t>
            </a:r>
            <a:r>
              <a:rPr sz="1100" spc="-25" dirty="0">
                <a:latin typeface="Arial"/>
                <a:cs typeface="Arial"/>
              </a:rPr>
              <a:t>K13</a:t>
            </a:r>
            <a:r>
              <a:rPr sz="1100" dirty="0">
                <a:latin typeface="Arial"/>
                <a:cs typeface="Arial"/>
              </a:rPr>
              <a:t>	PMS:</a:t>
            </a:r>
            <a:r>
              <a:rPr sz="1100" spc="-10" dirty="0">
                <a:latin typeface="Arial"/>
                <a:cs typeface="Arial"/>
              </a:rPr>
              <a:t> </a:t>
            </a:r>
            <a:r>
              <a:rPr sz="1100" spc="-20" dirty="0">
                <a:latin typeface="Arial"/>
                <a:cs typeface="Arial"/>
              </a:rPr>
              <a:t>2747</a:t>
            </a:r>
            <a:endParaRPr sz="1100">
              <a:latin typeface="Arial"/>
              <a:cs typeface="Arial"/>
            </a:endParaRPr>
          </a:p>
          <a:p>
            <a:pPr marL="71120">
              <a:lnSpc>
                <a:spcPts val="1295"/>
              </a:lnSpc>
              <a:tabLst>
                <a:tab pos="2357755" algn="l"/>
              </a:tabLst>
            </a:pPr>
            <a:r>
              <a:rPr sz="1100" dirty="0">
                <a:latin typeface="Arial"/>
                <a:cs typeface="Arial"/>
              </a:rPr>
              <a:t>RGB:</a:t>
            </a:r>
            <a:r>
              <a:rPr sz="1100" spc="15" dirty="0">
                <a:latin typeface="Arial"/>
                <a:cs typeface="Arial"/>
              </a:rPr>
              <a:t> </a:t>
            </a:r>
            <a:r>
              <a:rPr sz="1100" spc="-10" dirty="0">
                <a:latin typeface="Arial"/>
                <a:cs typeface="Arial"/>
              </a:rPr>
              <a:t>0-56-</a:t>
            </a:r>
            <a:r>
              <a:rPr sz="1100" spc="-25" dirty="0">
                <a:latin typeface="Arial"/>
                <a:cs typeface="Arial"/>
              </a:rPr>
              <a:t>131</a:t>
            </a:r>
            <a:r>
              <a:rPr sz="1100" dirty="0">
                <a:latin typeface="Arial"/>
                <a:cs typeface="Arial"/>
              </a:rPr>
              <a:t>	HEX:</a:t>
            </a:r>
            <a:r>
              <a:rPr sz="1100" spc="-15" dirty="0">
                <a:latin typeface="Arial"/>
                <a:cs typeface="Arial"/>
              </a:rPr>
              <a:t> </a:t>
            </a:r>
            <a:r>
              <a:rPr sz="1100" spc="-10" dirty="0">
                <a:latin typeface="Arial"/>
                <a:cs typeface="Arial"/>
              </a:rPr>
              <a:t>#003883</a:t>
            </a:r>
            <a:endParaRPr sz="1100">
              <a:latin typeface="Arial"/>
              <a:cs typeface="Arial"/>
            </a:endParaRPr>
          </a:p>
          <a:p>
            <a:pPr>
              <a:lnSpc>
                <a:spcPct val="100000"/>
              </a:lnSpc>
            </a:pPr>
            <a:endParaRPr sz="1200">
              <a:latin typeface="Arial"/>
              <a:cs typeface="Arial"/>
            </a:endParaRPr>
          </a:p>
          <a:p>
            <a:pPr marL="737235">
              <a:lnSpc>
                <a:spcPct val="100000"/>
              </a:lnSpc>
              <a:spcBef>
                <a:spcPts val="850"/>
              </a:spcBef>
            </a:pPr>
            <a:r>
              <a:rPr sz="800" u="sng" dirty="0">
                <a:uFill>
                  <a:solidFill>
                    <a:srgbClr val="000000"/>
                  </a:solidFill>
                </a:uFill>
                <a:latin typeface="Arial"/>
                <a:cs typeface="Arial"/>
              </a:rPr>
              <a:t>Note</a:t>
            </a:r>
            <a:r>
              <a:rPr sz="800" dirty="0">
                <a:latin typeface="Arial"/>
                <a:cs typeface="Arial"/>
              </a:rPr>
              <a:t>:</a:t>
            </a:r>
            <a:r>
              <a:rPr sz="800" spc="-30" dirty="0">
                <a:latin typeface="Arial"/>
                <a:cs typeface="Arial"/>
              </a:rPr>
              <a:t> </a:t>
            </a:r>
            <a:r>
              <a:rPr sz="800" dirty="0">
                <a:latin typeface="Arial"/>
                <a:cs typeface="Arial"/>
              </a:rPr>
              <a:t>this visual</a:t>
            </a:r>
            <a:r>
              <a:rPr sz="800" spc="-10" dirty="0">
                <a:latin typeface="Arial"/>
                <a:cs typeface="Arial"/>
              </a:rPr>
              <a:t> representation</a:t>
            </a:r>
            <a:r>
              <a:rPr sz="800" spc="-25" dirty="0">
                <a:latin typeface="Arial"/>
                <a:cs typeface="Arial"/>
              </a:rPr>
              <a:t> </a:t>
            </a:r>
            <a:r>
              <a:rPr sz="800" dirty="0">
                <a:latin typeface="Arial"/>
                <a:cs typeface="Arial"/>
              </a:rPr>
              <a:t>of</a:t>
            </a:r>
            <a:r>
              <a:rPr sz="800" spc="-15"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Eurofins</a:t>
            </a:r>
            <a:r>
              <a:rPr sz="800" spc="-15" dirty="0">
                <a:latin typeface="Arial"/>
                <a:cs typeface="Arial"/>
              </a:rPr>
              <a:t> </a:t>
            </a:r>
            <a:r>
              <a:rPr sz="800" dirty="0">
                <a:latin typeface="Arial"/>
                <a:cs typeface="Arial"/>
              </a:rPr>
              <a:t>Blue</a:t>
            </a:r>
            <a:r>
              <a:rPr sz="800" spc="-10" dirty="0">
                <a:latin typeface="Arial"/>
                <a:cs typeface="Arial"/>
              </a:rPr>
              <a:t> </a:t>
            </a:r>
            <a:r>
              <a:rPr sz="800" dirty="0">
                <a:latin typeface="Arial"/>
                <a:cs typeface="Arial"/>
              </a:rPr>
              <a:t>is</a:t>
            </a:r>
            <a:r>
              <a:rPr sz="800" spc="-20" dirty="0">
                <a:latin typeface="Arial"/>
                <a:cs typeface="Arial"/>
              </a:rPr>
              <a:t> </a:t>
            </a:r>
            <a:r>
              <a:rPr sz="800" dirty="0">
                <a:latin typeface="Arial"/>
                <a:cs typeface="Arial"/>
              </a:rPr>
              <a:t>not</a:t>
            </a:r>
            <a:r>
              <a:rPr sz="800" spc="-5" dirty="0">
                <a:latin typeface="Arial"/>
                <a:cs typeface="Arial"/>
              </a:rPr>
              <a:t> </a:t>
            </a:r>
            <a:r>
              <a:rPr sz="800" dirty="0">
                <a:latin typeface="Arial"/>
                <a:cs typeface="Arial"/>
              </a:rPr>
              <a:t>binding.</a:t>
            </a:r>
            <a:r>
              <a:rPr sz="800" spc="-20" dirty="0">
                <a:latin typeface="Arial"/>
                <a:cs typeface="Arial"/>
              </a:rPr>
              <a:t> </a:t>
            </a:r>
            <a:r>
              <a:rPr sz="800" dirty="0">
                <a:latin typeface="Arial"/>
                <a:cs typeface="Arial"/>
              </a:rPr>
              <a:t>Only</a:t>
            </a:r>
            <a:r>
              <a:rPr sz="800" spc="-10" dirty="0">
                <a:latin typeface="Arial"/>
                <a:cs typeface="Arial"/>
              </a:rPr>
              <a:t> </a:t>
            </a:r>
            <a:r>
              <a:rPr sz="800" dirty="0">
                <a:latin typeface="Arial"/>
                <a:cs typeface="Arial"/>
              </a:rPr>
              <a:t>the</a:t>
            </a:r>
            <a:r>
              <a:rPr sz="800" spc="-20" dirty="0">
                <a:latin typeface="Arial"/>
                <a:cs typeface="Arial"/>
              </a:rPr>
              <a:t> </a:t>
            </a:r>
            <a:r>
              <a:rPr sz="800" dirty="0">
                <a:latin typeface="Arial"/>
                <a:cs typeface="Arial"/>
              </a:rPr>
              <a:t>codes</a:t>
            </a:r>
            <a:r>
              <a:rPr sz="800" spc="-20" dirty="0">
                <a:latin typeface="Arial"/>
                <a:cs typeface="Arial"/>
              </a:rPr>
              <a:t> </a:t>
            </a:r>
            <a:r>
              <a:rPr sz="800" dirty="0">
                <a:latin typeface="Arial"/>
                <a:cs typeface="Arial"/>
              </a:rPr>
              <a:t>above</a:t>
            </a:r>
            <a:r>
              <a:rPr sz="800" spc="-10" dirty="0">
                <a:latin typeface="Arial"/>
                <a:cs typeface="Arial"/>
              </a:rPr>
              <a:t> </a:t>
            </a:r>
            <a:r>
              <a:rPr sz="800" dirty="0">
                <a:latin typeface="Arial"/>
                <a:cs typeface="Arial"/>
              </a:rPr>
              <a:t>are</a:t>
            </a:r>
            <a:r>
              <a:rPr sz="800" spc="-10" dirty="0">
                <a:latin typeface="Arial"/>
                <a:cs typeface="Arial"/>
              </a:rPr>
              <a:t> binding.</a:t>
            </a:r>
            <a:endParaRPr sz="800">
              <a:latin typeface="Arial"/>
              <a:cs typeface="Arial"/>
            </a:endParaRPr>
          </a:p>
        </p:txBody>
      </p:sp>
      <p:pic>
        <p:nvPicPr>
          <p:cNvPr id="11" name="object 6"/>
          <p:cNvPicPr/>
          <p:nvPr userDrawn="1"/>
        </p:nvPicPr>
        <p:blipFill>
          <a:blip r:embed="rId3" cstate="print"/>
          <a:stretch>
            <a:fillRect/>
          </a:stretch>
        </p:blipFill>
        <p:spPr>
          <a:xfrm>
            <a:off x="647700" y="4320539"/>
            <a:ext cx="618490" cy="367029"/>
          </a:xfrm>
          <a:prstGeom prst="rect">
            <a:avLst/>
          </a:prstGeom>
        </p:spPr>
      </p:pic>
      <p:sp>
        <p:nvSpPr>
          <p:cNvPr id="12" name="object 7"/>
          <p:cNvSpPr txBox="1"/>
          <p:nvPr userDrawn="1"/>
        </p:nvSpPr>
        <p:spPr>
          <a:xfrm>
            <a:off x="576072" y="3664330"/>
            <a:ext cx="6408420" cy="1062355"/>
          </a:xfrm>
          <a:prstGeom prst="rect">
            <a:avLst/>
          </a:prstGeom>
          <a:ln w="6096">
            <a:solidFill>
              <a:srgbClr val="000000"/>
            </a:solidFill>
          </a:ln>
        </p:spPr>
        <p:txBody>
          <a:bodyPr vert="horz" wrap="square" lIns="0" tIns="13335" rIns="0" bIns="0" rtlCol="0">
            <a:spAutoFit/>
          </a:bodyPr>
          <a:lstStyle/>
          <a:p>
            <a:pPr marL="71120" marR="62865">
              <a:lnSpc>
                <a:spcPts val="1280"/>
              </a:lnSpc>
              <a:spcBef>
                <a:spcPts val="105"/>
              </a:spcBef>
            </a:pPr>
            <a:r>
              <a:rPr sz="1100" u="sng" dirty="0">
                <a:uFill>
                  <a:solidFill>
                    <a:srgbClr val="000000"/>
                  </a:solidFill>
                </a:uFill>
                <a:latin typeface="Arial"/>
                <a:cs typeface="Arial"/>
              </a:rPr>
              <a:t>Definition</a:t>
            </a:r>
            <a:r>
              <a:rPr sz="1100" dirty="0">
                <a:latin typeface="Arial"/>
                <a:cs typeface="Arial"/>
              </a:rPr>
              <a:t>:</a:t>
            </a:r>
            <a:r>
              <a:rPr sz="1100" spc="135" dirty="0">
                <a:latin typeface="Arial"/>
                <a:cs typeface="Arial"/>
              </a:rPr>
              <a:t> </a:t>
            </a:r>
            <a:r>
              <a:rPr sz="1100" dirty="0">
                <a:latin typeface="Arial"/>
                <a:cs typeface="Arial"/>
              </a:rPr>
              <a:t>The</a:t>
            </a:r>
            <a:r>
              <a:rPr sz="1100" spc="155" dirty="0">
                <a:latin typeface="Arial"/>
                <a:cs typeface="Arial"/>
              </a:rPr>
              <a:t> </a:t>
            </a:r>
            <a:r>
              <a:rPr sz="1100" b="1" dirty="0">
                <a:latin typeface="Arial"/>
                <a:cs typeface="Arial"/>
              </a:rPr>
              <a:t>Eurofins</a:t>
            </a:r>
            <a:r>
              <a:rPr sz="1100" b="1" spc="140" dirty="0">
                <a:latin typeface="Arial"/>
                <a:cs typeface="Arial"/>
              </a:rPr>
              <a:t> </a:t>
            </a:r>
            <a:r>
              <a:rPr sz="1100" b="1" dirty="0">
                <a:latin typeface="Arial"/>
                <a:cs typeface="Arial"/>
              </a:rPr>
              <a:t>Orange</a:t>
            </a:r>
            <a:r>
              <a:rPr sz="1100" b="1" spc="160" dirty="0">
                <a:latin typeface="Arial"/>
                <a:cs typeface="Arial"/>
              </a:rPr>
              <a:t> </a:t>
            </a:r>
            <a:r>
              <a:rPr sz="1100" dirty="0">
                <a:latin typeface="Arial"/>
                <a:cs typeface="Arial"/>
              </a:rPr>
              <a:t>is</a:t>
            </a:r>
            <a:r>
              <a:rPr sz="1100" spc="155" dirty="0">
                <a:latin typeface="Arial"/>
                <a:cs typeface="Arial"/>
              </a:rPr>
              <a:t> </a:t>
            </a:r>
            <a:r>
              <a:rPr sz="1100" dirty="0">
                <a:latin typeface="Arial"/>
                <a:cs typeface="Arial"/>
              </a:rPr>
              <a:t>the</a:t>
            </a:r>
            <a:r>
              <a:rPr sz="1100" spc="150" dirty="0">
                <a:latin typeface="Arial"/>
                <a:cs typeface="Arial"/>
              </a:rPr>
              <a:t> </a:t>
            </a:r>
            <a:r>
              <a:rPr sz="1100" dirty="0">
                <a:latin typeface="Arial"/>
                <a:cs typeface="Arial"/>
              </a:rPr>
              <a:t>orange</a:t>
            </a:r>
            <a:r>
              <a:rPr sz="1100" spc="155" dirty="0">
                <a:latin typeface="Arial"/>
                <a:cs typeface="Arial"/>
              </a:rPr>
              <a:t> </a:t>
            </a:r>
            <a:r>
              <a:rPr sz="1100" dirty="0">
                <a:latin typeface="Arial"/>
                <a:cs typeface="Arial"/>
              </a:rPr>
              <a:t>colour</a:t>
            </a:r>
            <a:r>
              <a:rPr sz="1100" spc="160" dirty="0">
                <a:latin typeface="Arial"/>
                <a:cs typeface="Arial"/>
              </a:rPr>
              <a:t> </a:t>
            </a:r>
            <a:r>
              <a:rPr sz="1100" dirty="0">
                <a:latin typeface="Arial"/>
                <a:cs typeface="Arial"/>
              </a:rPr>
              <a:t>used</a:t>
            </a:r>
            <a:r>
              <a:rPr sz="1100" spc="155" dirty="0">
                <a:latin typeface="Arial"/>
                <a:cs typeface="Arial"/>
              </a:rPr>
              <a:t> </a:t>
            </a:r>
            <a:r>
              <a:rPr sz="1100" dirty="0">
                <a:latin typeface="Arial"/>
                <a:cs typeface="Arial"/>
              </a:rPr>
              <a:t>in</a:t>
            </a:r>
            <a:r>
              <a:rPr sz="1100" spc="155" dirty="0">
                <a:latin typeface="Arial"/>
                <a:cs typeface="Arial"/>
              </a:rPr>
              <a:t> </a:t>
            </a:r>
            <a:r>
              <a:rPr sz="1100" dirty="0">
                <a:latin typeface="Arial"/>
                <a:cs typeface="Arial"/>
              </a:rPr>
              <a:t>the</a:t>
            </a:r>
            <a:r>
              <a:rPr sz="1100" spc="165" dirty="0">
                <a:latin typeface="Arial"/>
                <a:cs typeface="Arial"/>
              </a:rPr>
              <a:t> </a:t>
            </a:r>
            <a:r>
              <a:rPr sz="1100" dirty="0">
                <a:latin typeface="Arial"/>
                <a:cs typeface="Arial"/>
              </a:rPr>
              <a:t>Eurofins</a:t>
            </a:r>
            <a:r>
              <a:rPr sz="1100" spc="155" dirty="0">
                <a:latin typeface="Arial"/>
                <a:cs typeface="Arial"/>
              </a:rPr>
              <a:t> </a:t>
            </a:r>
            <a:r>
              <a:rPr sz="1100" dirty="0">
                <a:latin typeface="Arial"/>
                <a:cs typeface="Arial"/>
              </a:rPr>
              <a:t>Logo.</a:t>
            </a:r>
            <a:r>
              <a:rPr sz="1100" spc="170" dirty="0">
                <a:latin typeface="Arial"/>
                <a:cs typeface="Arial"/>
              </a:rPr>
              <a:t> </a:t>
            </a:r>
            <a:r>
              <a:rPr sz="1100" dirty="0">
                <a:latin typeface="Arial"/>
                <a:cs typeface="Arial"/>
              </a:rPr>
              <a:t>It</a:t>
            </a:r>
            <a:r>
              <a:rPr sz="1100" spc="160" dirty="0">
                <a:latin typeface="Arial"/>
                <a:cs typeface="Arial"/>
              </a:rPr>
              <a:t> </a:t>
            </a:r>
            <a:r>
              <a:rPr sz="1100" dirty="0">
                <a:latin typeface="Arial"/>
                <a:cs typeface="Arial"/>
              </a:rPr>
              <a:t>is</a:t>
            </a:r>
            <a:r>
              <a:rPr sz="1100" spc="155" dirty="0">
                <a:latin typeface="Arial"/>
                <a:cs typeface="Arial"/>
              </a:rPr>
              <a:t> </a:t>
            </a:r>
            <a:r>
              <a:rPr sz="1100" dirty="0">
                <a:latin typeface="Arial"/>
                <a:cs typeface="Arial"/>
              </a:rPr>
              <a:t>defined</a:t>
            </a:r>
            <a:r>
              <a:rPr sz="1100" spc="155" dirty="0">
                <a:latin typeface="Arial"/>
                <a:cs typeface="Arial"/>
              </a:rPr>
              <a:t> </a:t>
            </a:r>
            <a:r>
              <a:rPr sz="1100" spc="-25" dirty="0">
                <a:latin typeface="Arial"/>
                <a:cs typeface="Arial"/>
              </a:rPr>
              <a:t>as </a:t>
            </a:r>
            <a:r>
              <a:rPr sz="1100" dirty="0">
                <a:latin typeface="Arial"/>
                <a:cs typeface="Arial"/>
              </a:rPr>
              <a:t>follows</a:t>
            </a:r>
            <a:r>
              <a:rPr sz="1100" spc="-15" dirty="0">
                <a:latin typeface="Arial"/>
                <a:cs typeface="Arial"/>
              </a:rPr>
              <a:t> </a:t>
            </a:r>
            <a:r>
              <a:rPr sz="1100" dirty="0">
                <a:latin typeface="Arial"/>
                <a:cs typeface="Arial"/>
              </a:rPr>
              <a:t>in</a:t>
            </a:r>
            <a:r>
              <a:rPr sz="1100" spc="-20" dirty="0">
                <a:latin typeface="Arial"/>
                <a:cs typeface="Arial"/>
              </a:rPr>
              <a:t> </a:t>
            </a:r>
            <a:r>
              <a:rPr sz="1100" dirty="0">
                <a:latin typeface="Arial"/>
                <a:cs typeface="Arial"/>
              </a:rPr>
              <a:t>the</a:t>
            </a:r>
            <a:r>
              <a:rPr sz="1100" spc="-20" dirty="0">
                <a:latin typeface="Arial"/>
                <a:cs typeface="Arial"/>
              </a:rPr>
              <a:t> </a:t>
            </a:r>
            <a:r>
              <a:rPr sz="1100" dirty="0">
                <a:latin typeface="Arial"/>
                <a:cs typeface="Arial"/>
              </a:rPr>
              <a:t>4</a:t>
            </a:r>
            <a:r>
              <a:rPr sz="1100" spc="-30" dirty="0">
                <a:latin typeface="Arial"/>
                <a:cs typeface="Arial"/>
              </a:rPr>
              <a:t> </a:t>
            </a:r>
            <a:r>
              <a:rPr sz="1100" dirty="0">
                <a:latin typeface="Arial"/>
                <a:cs typeface="Arial"/>
              </a:rPr>
              <a:t>main</a:t>
            </a:r>
            <a:r>
              <a:rPr sz="1100" spc="-15" dirty="0">
                <a:latin typeface="Arial"/>
                <a:cs typeface="Arial"/>
              </a:rPr>
              <a:t> </a:t>
            </a:r>
            <a:r>
              <a:rPr sz="1100" dirty="0">
                <a:latin typeface="Arial"/>
                <a:cs typeface="Arial"/>
              </a:rPr>
              <a:t>colour</a:t>
            </a:r>
            <a:r>
              <a:rPr sz="1100" spc="-20" dirty="0">
                <a:latin typeface="Arial"/>
                <a:cs typeface="Arial"/>
              </a:rPr>
              <a:t> </a:t>
            </a:r>
            <a:r>
              <a:rPr sz="1100" spc="-10" dirty="0">
                <a:latin typeface="Arial"/>
                <a:cs typeface="Arial"/>
              </a:rPr>
              <a:t>models:</a:t>
            </a:r>
            <a:endParaRPr sz="1100">
              <a:latin typeface="Arial"/>
              <a:cs typeface="Arial"/>
            </a:endParaRPr>
          </a:p>
          <a:p>
            <a:pPr marL="71120">
              <a:lnSpc>
                <a:spcPts val="1205"/>
              </a:lnSpc>
              <a:tabLst>
                <a:tab pos="2814955" algn="l"/>
              </a:tabLst>
            </a:pPr>
            <a:r>
              <a:rPr sz="1100" dirty="0">
                <a:latin typeface="Arial"/>
                <a:cs typeface="Arial"/>
              </a:rPr>
              <a:t>CMYK:</a:t>
            </a:r>
            <a:r>
              <a:rPr sz="1100" spc="-10" dirty="0">
                <a:latin typeface="Arial"/>
                <a:cs typeface="Arial"/>
              </a:rPr>
              <a:t> </a:t>
            </a:r>
            <a:r>
              <a:rPr sz="1100" dirty="0">
                <a:latin typeface="Arial"/>
                <a:cs typeface="Arial"/>
              </a:rPr>
              <a:t>C0</a:t>
            </a:r>
            <a:r>
              <a:rPr sz="1100" spc="-15" dirty="0">
                <a:latin typeface="Arial"/>
                <a:cs typeface="Arial"/>
              </a:rPr>
              <a:t> </a:t>
            </a:r>
            <a:r>
              <a:rPr sz="1100" dirty="0">
                <a:latin typeface="Arial"/>
                <a:cs typeface="Arial"/>
              </a:rPr>
              <a:t>M61</a:t>
            </a:r>
            <a:r>
              <a:rPr sz="1100" spc="-15" dirty="0">
                <a:latin typeface="Arial"/>
                <a:cs typeface="Arial"/>
              </a:rPr>
              <a:t> </a:t>
            </a:r>
            <a:r>
              <a:rPr sz="1100" dirty="0">
                <a:latin typeface="Arial"/>
                <a:cs typeface="Arial"/>
              </a:rPr>
              <a:t>Y97</a:t>
            </a:r>
            <a:r>
              <a:rPr sz="1100" spc="-10" dirty="0">
                <a:latin typeface="Arial"/>
                <a:cs typeface="Arial"/>
              </a:rPr>
              <a:t> </a:t>
            </a:r>
            <a:r>
              <a:rPr sz="1100" spc="-25" dirty="0">
                <a:latin typeface="Arial"/>
                <a:cs typeface="Arial"/>
              </a:rPr>
              <a:t>K0</a:t>
            </a:r>
            <a:r>
              <a:rPr sz="1100" dirty="0">
                <a:latin typeface="Arial"/>
                <a:cs typeface="Arial"/>
              </a:rPr>
              <a:t>	PMS:</a:t>
            </a:r>
            <a:r>
              <a:rPr sz="1100" spc="-10" dirty="0">
                <a:latin typeface="Arial"/>
                <a:cs typeface="Arial"/>
              </a:rPr>
              <a:t> </a:t>
            </a:r>
            <a:r>
              <a:rPr sz="1100" spc="-25" dirty="0">
                <a:latin typeface="Arial"/>
                <a:cs typeface="Arial"/>
              </a:rPr>
              <a:t>158</a:t>
            </a:r>
            <a:endParaRPr sz="1100">
              <a:latin typeface="Arial"/>
              <a:cs typeface="Arial"/>
            </a:endParaRPr>
          </a:p>
          <a:p>
            <a:pPr marL="71120">
              <a:lnSpc>
                <a:spcPts val="1295"/>
              </a:lnSpc>
              <a:tabLst>
                <a:tab pos="2814955" algn="l"/>
              </a:tabLst>
            </a:pPr>
            <a:r>
              <a:rPr sz="1100" dirty="0">
                <a:latin typeface="Arial"/>
                <a:cs typeface="Arial"/>
              </a:rPr>
              <a:t>RGB:</a:t>
            </a:r>
            <a:r>
              <a:rPr sz="1100" spc="45" dirty="0">
                <a:latin typeface="Arial"/>
                <a:cs typeface="Arial"/>
              </a:rPr>
              <a:t> </a:t>
            </a:r>
            <a:r>
              <a:rPr sz="1100" spc="-10" dirty="0">
                <a:latin typeface="Arial"/>
                <a:cs typeface="Arial"/>
              </a:rPr>
              <a:t>238-125-</a:t>
            </a:r>
            <a:r>
              <a:rPr sz="1100" spc="-25" dirty="0">
                <a:latin typeface="Arial"/>
                <a:cs typeface="Arial"/>
              </a:rPr>
              <a:t>17</a:t>
            </a:r>
            <a:r>
              <a:rPr sz="1100" dirty="0">
                <a:latin typeface="Arial"/>
                <a:cs typeface="Arial"/>
              </a:rPr>
              <a:t>	HEX:</a:t>
            </a:r>
            <a:r>
              <a:rPr sz="1100" spc="-25" dirty="0">
                <a:latin typeface="Arial"/>
                <a:cs typeface="Arial"/>
              </a:rPr>
              <a:t> </a:t>
            </a:r>
            <a:r>
              <a:rPr sz="1100" spc="-10" dirty="0">
                <a:latin typeface="Arial"/>
                <a:cs typeface="Arial"/>
              </a:rPr>
              <a:t>#EE7D11</a:t>
            </a:r>
            <a:endParaRPr sz="1100">
              <a:latin typeface="Arial"/>
              <a:cs typeface="Arial"/>
            </a:endParaRPr>
          </a:p>
          <a:p>
            <a:pPr>
              <a:lnSpc>
                <a:spcPct val="100000"/>
              </a:lnSpc>
            </a:pPr>
            <a:endParaRPr sz="1200">
              <a:latin typeface="Arial"/>
              <a:cs typeface="Arial"/>
            </a:endParaRPr>
          </a:p>
          <a:p>
            <a:pPr marL="730250">
              <a:lnSpc>
                <a:spcPct val="100000"/>
              </a:lnSpc>
              <a:spcBef>
                <a:spcPts val="720"/>
              </a:spcBef>
            </a:pPr>
            <a:r>
              <a:rPr sz="800" u="sng" dirty="0">
                <a:uFill>
                  <a:solidFill>
                    <a:srgbClr val="000000"/>
                  </a:solidFill>
                </a:uFill>
                <a:latin typeface="Arial"/>
                <a:cs typeface="Arial"/>
              </a:rPr>
              <a:t>Note</a:t>
            </a:r>
            <a:r>
              <a:rPr sz="800" dirty="0">
                <a:latin typeface="Arial"/>
                <a:cs typeface="Arial"/>
              </a:rPr>
              <a:t>:</a:t>
            </a:r>
            <a:r>
              <a:rPr sz="800" spc="-30" dirty="0">
                <a:latin typeface="Arial"/>
                <a:cs typeface="Arial"/>
              </a:rPr>
              <a:t> </a:t>
            </a:r>
            <a:r>
              <a:rPr sz="800" dirty="0">
                <a:latin typeface="Arial"/>
                <a:cs typeface="Arial"/>
              </a:rPr>
              <a:t>this</a:t>
            </a:r>
            <a:r>
              <a:rPr sz="800" spc="-5" dirty="0">
                <a:latin typeface="Arial"/>
                <a:cs typeface="Arial"/>
              </a:rPr>
              <a:t> </a:t>
            </a:r>
            <a:r>
              <a:rPr sz="800" dirty="0">
                <a:latin typeface="Arial"/>
                <a:cs typeface="Arial"/>
              </a:rPr>
              <a:t>visual</a:t>
            </a:r>
            <a:r>
              <a:rPr sz="800" spc="-5" dirty="0">
                <a:latin typeface="Arial"/>
                <a:cs typeface="Arial"/>
              </a:rPr>
              <a:t> </a:t>
            </a:r>
            <a:r>
              <a:rPr sz="800" spc="-10" dirty="0">
                <a:latin typeface="Arial"/>
                <a:cs typeface="Arial"/>
              </a:rPr>
              <a:t>representation</a:t>
            </a:r>
            <a:r>
              <a:rPr sz="800" spc="-30" dirty="0">
                <a:latin typeface="Arial"/>
                <a:cs typeface="Arial"/>
              </a:rPr>
              <a:t> </a:t>
            </a:r>
            <a:r>
              <a:rPr sz="800" dirty="0">
                <a:latin typeface="Arial"/>
                <a:cs typeface="Arial"/>
              </a:rPr>
              <a:t>of</a:t>
            </a:r>
            <a:r>
              <a:rPr sz="800" spc="-15"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Eurofins Orange</a:t>
            </a:r>
            <a:r>
              <a:rPr sz="800" spc="-15" dirty="0">
                <a:latin typeface="Arial"/>
                <a:cs typeface="Arial"/>
              </a:rPr>
              <a:t> </a:t>
            </a:r>
            <a:r>
              <a:rPr sz="800" dirty="0">
                <a:latin typeface="Arial"/>
                <a:cs typeface="Arial"/>
              </a:rPr>
              <a:t>is</a:t>
            </a:r>
            <a:r>
              <a:rPr sz="800" spc="-20" dirty="0">
                <a:latin typeface="Arial"/>
                <a:cs typeface="Arial"/>
              </a:rPr>
              <a:t> </a:t>
            </a:r>
            <a:r>
              <a:rPr sz="800" dirty="0">
                <a:latin typeface="Arial"/>
                <a:cs typeface="Arial"/>
              </a:rPr>
              <a:t>not</a:t>
            </a:r>
            <a:r>
              <a:rPr sz="800" spc="-5" dirty="0">
                <a:latin typeface="Arial"/>
                <a:cs typeface="Arial"/>
              </a:rPr>
              <a:t> </a:t>
            </a:r>
            <a:r>
              <a:rPr sz="800" dirty="0">
                <a:latin typeface="Arial"/>
                <a:cs typeface="Arial"/>
              </a:rPr>
              <a:t>binding.</a:t>
            </a:r>
            <a:r>
              <a:rPr sz="800" spc="-10" dirty="0">
                <a:latin typeface="Arial"/>
                <a:cs typeface="Arial"/>
              </a:rPr>
              <a:t> </a:t>
            </a:r>
            <a:r>
              <a:rPr sz="800" dirty="0">
                <a:latin typeface="Arial"/>
                <a:cs typeface="Arial"/>
              </a:rPr>
              <a:t>Only</a:t>
            </a:r>
            <a:r>
              <a:rPr sz="800" spc="-25" dirty="0">
                <a:latin typeface="Arial"/>
                <a:cs typeface="Arial"/>
              </a:rPr>
              <a:t> </a:t>
            </a:r>
            <a:r>
              <a:rPr sz="800" dirty="0">
                <a:latin typeface="Arial"/>
                <a:cs typeface="Arial"/>
              </a:rPr>
              <a:t>the</a:t>
            </a:r>
            <a:r>
              <a:rPr sz="800" spc="-25" dirty="0">
                <a:latin typeface="Arial"/>
                <a:cs typeface="Arial"/>
              </a:rPr>
              <a:t> </a:t>
            </a:r>
            <a:r>
              <a:rPr sz="800" dirty="0">
                <a:latin typeface="Arial"/>
                <a:cs typeface="Arial"/>
              </a:rPr>
              <a:t>codes</a:t>
            </a:r>
            <a:r>
              <a:rPr sz="800" spc="-15" dirty="0">
                <a:latin typeface="Arial"/>
                <a:cs typeface="Arial"/>
              </a:rPr>
              <a:t> </a:t>
            </a:r>
            <a:r>
              <a:rPr sz="800" dirty="0">
                <a:latin typeface="Arial"/>
                <a:cs typeface="Arial"/>
              </a:rPr>
              <a:t>above</a:t>
            </a:r>
            <a:r>
              <a:rPr sz="800" spc="-15" dirty="0">
                <a:latin typeface="Arial"/>
                <a:cs typeface="Arial"/>
              </a:rPr>
              <a:t> </a:t>
            </a:r>
            <a:r>
              <a:rPr sz="800" dirty="0">
                <a:latin typeface="Arial"/>
                <a:cs typeface="Arial"/>
              </a:rPr>
              <a:t>are</a:t>
            </a:r>
            <a:r>
              <a:rPr sz="800" spc="-10" dirty="0">
                <a:latin typeface="Arial"/>
                <a:cs typeface="Arial"/>
              </a:rPr>
              <a:t> binding.</a:t>
            </a:r>
            <a:endParaRPr sz="800">
              <a:latin typeface="Arial"/>
              <a:cs typeface="Arial"/>
            </a:endParaRPr>
          </a:p>
        </p:txBody>
      </p:sp>
      <p:sp>
        <p:nvSpPr>
          <p:cNvPr id="13" name="object 8"/>
          <p:cNvSpPr txBox="1"/>
          <p:nvPr userDrawn="1"/>
        </p:nvSpPr>
        <p:spPr>
          <a:xfrm>
            <a:off x="634999" y="4858638"/>
            <a:ext cx="2856345" cy="186943"/>
          </a:xfrm>
          <a:prstGeom prst="rect">
            <a:avLst/>
          </a:prstGeom>
        </p:spPr>
        <p:txBody>
          <a:bodyPr vert="horz" wrap="square" lIns="0" tIns="13335" rIns="0" bIns="0" rtlCol="0">
            <a:spAutoFit/>
          </a:bodyPr>
          <a:lstStyle/>
          <a:p>
            <a:pPr marL="12700">
              <a:lnSpc>
                <a:spcPct val="100000"/>
              </a:lnSpc>
              <a:spcBef>
                <a:spcPts val="105"/>
              </a:spcBef>
              <a:tabLst>
                <a:tab pos="469900" algn="l"/>
              </a:tabLst>
            </a:pPr>
            <a:r>
              <a:rPr sz="1100" spc="-10" dirty="0">
                <a:latin typeface="Arial"/>
                <a:cs typeface="Arial"/>
              </a:rPr>
              <a:t>4.3.2</a:t>
            </a:r>
            <a:r>
              <a:rPr sz="1100" dirty="0">
                <a:latin typeface="Arial"/>
                <a:cs typeface="Arial"/>
              </a:rPr>
              <a:t>	The</a:t>
            </a:r>
            <a:r>
              <a:rPr sz="1100" spc="-35" dirty="0">
                <a:latin typeface="Arial"/>
                <a:cs typeface="Arial"/>
              </a:rPr>
              <a:t> </a:t>
            </a:r>
            <a:r>
              <a:rPr sz="1100" dirty="0">
                <a:latin typeface="Arial"/>
                <a:cs typeface="Arial"/>
              </a:rPr>
              <a:t>Eurofins</a:t>
            </a:r>
            <a:r>
              <a:rPr sz="1100" spc="-25" dirty="0">
                <a:latin typeface="Arial"/>
                <a:cs typeface="Arial"/>
              </a:rPr>
              <a:t> </a:t>
            </a:r>
            <a:r>
              <a:rPr sz="1100" dirty="0">
                <a:latin typeface="Arial"/>
                <a:cs typeface="Arial"/>
              </a:rPr>
              <a:t>Colour</a:t>
            </a:r>
            <a:r>
              <a:rPr sz="1100" spc="-15" dirty="0">
                <a:latin typeface="Arial"/>
                <a:cs typeface="Arial"/>
              </a:rPr>
              <a:t> </a:t>
            </a:r>
            <a:r>
              <a:rPr sz="1100" spc="-10" dirty="0">
                <a:latin typeface="Arial"/>
                <a:cs typeface="Arial"/>
              </a:rPr>
              <a:t>Palette</a:t>
            </a:r>
            <a:endParaRPr sz="1100" dirty="0">
              <a:latin typeface="Arial"/>
              <a:cs typeface="Arial"/>
            </a:endParaRPr>
          </a:p>
        </p:txBody>
      </p:sp>
      <p:sp>
        <p:nvSpPr>
          <p:cNvPr id="14" name="object 9"/>
          <p:cNvSpPr txBox="1"/>
          <p:nvPr userDrawn="1"/>
        </p:nvSpPr>
        <p:spPr>
          <a:xfrm>
            <a:off x="576072" y="5084698"/>
            <a:ext cx="6408420" cy="513715"/>
          </a:xfrm>
          <a:prstGeom prst="rect">
            <a:avLst/>
          </a:prstGeom>
          <a:ln w="6096">
            <a:solidFill>
              <a:srgbClr val="000000"/>
            </a:solidFill>
          </a:ln>
        </p:spPr>
        <p:txBody>
          <a:bodyPr vert="horz" wrap="square" lIns="0" tIns="9525" rIns="0" bIns="0" rtlCol="0">
            <a:spAutoFit/>
          </a:bodyPr>
          <a:lstStyle/>
          <a:p>
            <a:pPr marL="71120" marR="64135" algn="just">
              <a:lnSpc>
                <a:spcPct val="96400"/>
              </a:lnSpc>
              <a:spcBef>
                <a:spcPts val="75"/>
              </a:spcBef>
            </a:pPr>
            <a:r>
              <a:rPr sz="1100" u="sng" dirty="0">
                <a:uFill>
                  <a:solidFill>
                    <a:srgbClr val="000000"/>
                  </a:solidFill>
                </a:uFill>
                <a:latin typeface="Arial"/>
                <a:cs typeface="Arial"/>
              </a:rPr>
              <a:t>Definition</a:t>
            </a:r>
            <a:r>
              <a:rPr sz="1100" dirty="0">
                <a:latin typeface="Arial"/>
                <a:cs typeface="Arial"/>
              </a:rPr>
              <a:t>:</a:t>
            </a:r>
            <a:r>
              <a:rPr sz="1100" spc="90" dirty="0">
                <a:latin typeface="Arial"/>
                <a:cs typeface="Arial"/>
              </a:rPr>
              <a:t> </a:t>
            </a:r>
            <a:r>
              <a:rPr sz="1100" dirty="0">
                <a:latin typeface="Arial"/>
                <a:cs typeface="Arial"/>
              </a:rPr>
              <a:t>The</a:t>
            </a:r>
            <a:r>
              <a:rPr sz="1100" spc="114" dirty="0">
                <a:latin typeface="Arial"/>
                <a:cs typeface="Arial"/>
              </a:rPr>
              <a:t> </a:t>
            </a:r>
            <a:r>
              <a:rPr sz="1100" b="1" dirty="0">
                <a:latin typeface="Arial"/>
                <a:cs typeface="Arial"/>
              </a:rPr>
              <a:t>Eurofins</a:t>
            </a:r>
            <a:r>
              <a:rPr sz="1100" b="1" spc="105" dirty="0">
                <a:latin typeface="Arial"/>
                <a:cs typeface="Arial"/>
              </a:rPr>
              <a:t> </a:t>
            </a:r>
            <a:r>
              <a:rPr sz="1100" b="1" dirty="0">
                <a:latin typeface="Arial"/>
                <a:cs typeface="Arial"/>
              </a:rPr>
              <a:t>Colour</a:t>
            </a:r>
            <a:r>
              <a:rPr sz="1100" b="1" spc="110" dirty="0">
                <a:latin typeface="Arial"/>
                <a:cs typeface="Arial"/>
              </a:rPr>
              <a:t> </a:t>
            </a:r>
            <a:r>
              <a:rPr sz="1100" b="1" dirty="0">
                <a:latin typeface="Arial"/>
                <a:cs typeface="Arial"/>
              </a:rPr>
              <a:t>Palette</a:t>
            </a:r>
            <a:r>
              <a:rPr sz="1100" b="1" spc="125" dirty="0">
                <a:latin typeface="Arial"/>
                <a:cs typeface="Arial"/>
              </a:rPr>
              <a:t> </a:t>
            </a:r>
            <a:r>
              <a:rPr sz="1100" dirty="0">
                <a:latin typeface="Arial"/>
                <a:cs typeface="Arial"/>
              </a:rPr>
              <a:t>is</a:t>
            </a:r>
            <a:r>
              <a:rPr sz="1100" spc="105" dirty="0">
                <a:latin typeface="Arial"/>
                <a:cs typeface="Arial"/>
              </a:rPr>
              <a:t> </a:t>
            </a:r>
            <a:r>
              <a:rPr sz="1100" dirty="0">
                <a:latin typeface="Arial"/>
                <a:cs typeface="Arial"/>
              </a:rPr>
              <a:t>a</a:t>
            </a:r>
            <a:r>
              <a:rPr sz="1100" spc="120" dirty="0">
                <a:latin typeface="Arial"/>
                <a:cs typeface="Arial"/>
              </a:rPr>
              <a:t> </a:t>
            </a:r>
            <a:r>
              <a:rPr sz="1100" dirty="0">
                <a:latin typeface="Arial"/>
                <a:cs typeface="Arial"/>
              </a:rPr>
              <a:t>set</a:t>
            </a:r>
            <a:r>
              <a:rPr sz="1100" spc="114" dirty="0">
                <a:latin typeface="Arial"/>
                <a:cs typeface="Arial"/>
              </a:rPr>
              <a:t> </a:t>
            </a:r>
            <a:r>
              <a:rPr sz="1100" dirty="0">
                <a:latin typeface="Arial"/>
                <a:cs typeface="Arial"/>
              </a:rPr>
              <a:t>of</a:t>
            </a:r>
            <a:r>
              <a:rPr sz="1100" spc="125" dirty="0">
                <a:latin typeface="Arial"/>
                <a:cs typeface="Arial"/>
              </a:rPr>
              <a:t> </a:t>
            </a:r>
            <a:r>
              <a:rPr sz="1100" dirty="0">
                <a:latin typeface="Arial"/>
                <a:cs typeface="Arial"/>
              </a:rPr>
              <a:t>colours</a:t>
            </a:r>
            <a:r>
              <a:rPr sz="1100" spc="105" dirty="0">
                <a:latin typeface="Arial"/>
                <a:cs typeface="Arial"/>
              </a:rPr>
              <a:t> </a:t>
            </a:r>
            <a:r>
              <a:rPr sz="1100" dirty="0">
                <a:latin typeface="Arial"/>
                <a:cs typeface="Arial"/>
              </a:rPr>
              <a:t>that</a:t>
            </a:r>
            <a:r>
              <a:rPr sz="1100" spc="135" dirty="0">
                <a:latin typeface="Arial"/>
                <a:cs typeface="Arial"/>
              </a:rPr>
              <a:t> </a:t>
            </a:r>
            <a:r>
              <a:rPr sz="1100" dirty="0">
                <a:latin typeface="Arial"/>
                <a:cs typeface="Arial"/>
              </a:rPr>
              <a:t>can</a:t>
            </a:r>
            <a:r>
              <a:rPr sz="1100" spc="105" dirty="0">
                <a:latin typeface="Arial"/>
                <a:cs typeface="Arial"/>
              </a:rPr>
              <a:t> </a:t>
            </a:r>
            <a:r>
              <a:rPr sz="1100" dirty="0">
                <a:latin typeface="Arial"/>
                <a:cs typeface="Arial"/>
              </a:rPr>
              <a:t>be</a:t>
            </a:r>
            <a:r>
              <a:rPr sz="1100" spc="105" dirty="0">
                <a:latin typeface="Arial"/>
                <a:cs typeface="Arial"/>
              </a:rPr>
              <a:t> </a:t>
            </a:r>
            <a:r>
              <a:rPr sz="1100" dirty="0">
                <a:latin typeface="Arial"/>
                <a:cs typeface="Arial"/>
              </a:rPr>
              <a:t>used</a:t>
            </a:r>
            <a:r>
              <a:rPr sz="1100" spc="120" dirty="0">
                <a:latin typeface="Arial"/>
                <a:cs typeface="Arial"/>
              </a:rPr>
              <a:t> </a:t>
            </a:r>
            <a:r>
              <a:rPr sz="1100" dirty="0">
                <a:latin typeface="Arial"/>
                <a:cs typeface="Arial"/>
              </a:rPr>
              <a:t>besides</a:t>
            </a:r>
            <a:r>
              <a:rPr sz="1100" spc="114" dirty="0">
                <a:latin typeface="Arial"/>
                <a:cs typeface="Arial"/>
              </a:rPr>
              <a:t> </a:t>
            </a:r>
            <a:r>
              <a:rPr sz="1100" dirty="0">
                <a:latin typeface="Arial"/>
                <a:cs typeface="Arial"/>
              </a:rPr>
              <a:t>the</a:t>
            </a:r>
            <a:r>
              <a:rPr sz="1100" spc="120" dirty="0">
                <a:latin typeface="Arial"/>
                <a:cs typeface="Arial"/>
              </a:rPr>
              <a:t> </a:t>
            </a:r>
            <a:r>
              <a:rPr sz="1100" spc="-10" dirty="0">
                <a:latin typeface="Arial"/>
                <a:cs typeface="Arial"/>
              </a:rPr>
              <a:t>Eurofins </a:t>
            </a:r>
            <a:r>
              <a:rPr sz="1100" dirty="0">
                <a:latin typeface="Arial"/>
                <a:cs typeface="Arial"/>
              </a:rPr>
              <a:t>Primary Colours</a:t>
            </a:r>
            <a:r>
              <a:rPr sz="1100" spc="5" dirty="0">
                <a:latin typeface="Arial"/>
                <a:cs typeface="Arial"/>
              </a:rPr>
              <a:t> </a:t>
            </a:r>
            <a:r>
              <a:rPr sz="1100" dirty="0">
                <a:latin typeface="Arial"/>
                <a:cs typeface="Arial"/>
              </a:rPr>
              <a:t>(the</a:t>
            </a:r>
            <a:r>
              <a:rPr sz="1100" spc="5" dirty="0">
                <a:latin typeface="Arial"/>
                <a:cs typeface="Arial"/>
              </a:rPr>
              <a:t> </a:t>
            </a:r>
            <a:r>
              <a:rPr sz="1100" dirty="0">
                <a:latin typeface="Arial"/>
                <a:cs typeface="Arial"/>
              </a:rPr>
              <a:t>Eurofins</a:t>
            </a:r>
            <a:r>
              <a:rPr sz="1100" spc="15" dirty="0">
                <a:latin typeface="Arial"/>
                <a:cs typeface="Arial"/>
              </a:rPr>
              <a:t> </a:t>
            </a:r>
            <a:r>
              <a:rPr sz="1100" dirty="0">
                <a:latin typeface="Arial"/>
                <a:cs typeface="Arial"/>
              </a:rPr>
              <a:t>Blue</a:t>
            </a:r>
            <a:r>
              <a:rPr sz="1100" spc="20" dirty="0">
                <a:latin typeface="Arial"/>
                <a:cs typeface="Arial"/>
              </a:rPr>
              <a:t> </a:t>
            </a:r>
            <a:r>
              <a:rPr sz="1100" dirty="0">
                <a:latin typeface="Arial"/>
                <a:cs typeface="Arial"/>
              </a:rPr>
              <a:t>and</a:t>
            </a:r>
            <a:r>
              <a:rPr sz="1100" spc="30" dirty="0">
                <a:latin typeface="Arial"/>
                <a:cs typeface="Arial"/>
              </a:rPr>
              <a:t> </a:t>
            </a:r>
            <a:r>
              <a:rPr sz="1100" dirty="0">
                <a:latin typeface="Arial"/>
                <a:cs typeface="Arial"/>
              </a:rPr>
              <a:t>Eurofins</a:t>
            </a:r>
            <a:r>
              <a:rPr sz="1100" spc="10" dirty="0">
                <a:latin typeface="Arial"/>
                <a:cs typeface="Arial"/>
              </a:rPr>
              <a:t> </a:t>
            </a:r>
            <a:r>
              <a:rPr sz="1100" dirty="0">
                <a:latin typeface="Arial"/>
                <a:cs typeface="Arial"/>
              </a:rPr>
              <a:t>Orange)</a:t>
            </a:r>
            <a:r>
              <a:rPr sz="1100" spc="20"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order</a:t>
            </a:r>
            <a:r>
              <a:rPr sz="1100" spc="10" dirty="0">
                <a:latin typeface="Arial"/>
                <a:cs typeface="Arial"/>
              </a:rPr>
              <a:t> </a:t>
            </a:r>
            <a:r>
              <a:rPr sz="1100" dirty="0">
                <a:latin typeface="Arial"/>
                <a:cs typeface="Arial"/>
              </a:rPr>
              <a:t>to</a:t>
            </a:r>
            <a:r>
              <a:rPr sz="1100" spc="10" dirty="0">
                <a:latin typeface="Arial"/>
                <a:cs typeface="Arial"/>
              </a:rPr>
              <a:t> </a:t>
            </a:r>
            <a:r>
              <a:rPr sz="1100" dirty="0">
                <a:latin typeface="Arial"/>
                <a:cs typeface="Arial"/>
              </a:rPr>
              <a:t>add</a:t>
            </a:r>
            <a:r>
              <a:rPr sz="1100" spc="5" dirty="0">
                <a:latin typeface="Arial"/>
                <a:cs typeface="Arial"/>
              </a:rPr>
              <a:t> </a:t>
            </a:r>
            <a:r>
              <a:rPr sz="1100" dirty="0">
                <a:latin typeface="Arial"/>
                <a:cs typeface="Arial"/>
              </a:rPr>
              <a:t>some</a:t>
            </a:r>
            <a:r>
              <a:rPr sz="1100" spc="20" dirty="0">
                <a:latin typeface="Arial"/>
                <a:cs typeface="Arial"/>
              </a:rPr>
              <a:t> </a:t>
            </a:r>
            <a:r>
              <a:rPr sz="1100" dirty="0">
                <a:latin typeface="Arial"/>
                <a:cs typeface="Arial"/>
              </a:rPr>
              <a:t>impact</a:t>
            </a:r>
            <a:r>
              <a:rPr sz="1100" spc="10" dirty="0">
                <a:latin typeface="Arial"/>
                <a:cs typeface="Arial"/>
              </a:rPr>
              <a:t> </a:t>
            </a:r>
            <a:r>
              <a:rPr sz="1100" dirty="0">
                <a:latin typeface="Arial"/>
                <a:cs typeface="Arial"/>
              </a:rPr>
              <a:t>and</a:t>
            </a:r>
            <a:r>
              <a:rPr sz="1100" spc="15" dirty="0">
                <a:latin typeface="Arial"/>
                <a:cs typeface="Arial"/>
              </a:rPr>
              <a:t> </a:t>
            </a:r>
            <a:r>
              <a:rPr sz="1100" dirty="0">
                <a:latin typeface="Arial"/>
                <a:cs typeface="Arial"/>
              </a:rPr>
              <a:t>energy</a:t>
            </a:r>
            <a:r>
              <a:rPr sz="1100" spc="10" dirty="0">
                <a:latin typeface="Arial"/>
                <a:cs typeface="Arial"/>
              </a:rPr>
              <a:t> </a:t>
            </a:r>
            <a:r>
              <a:rPr sz="1100" spc="-25" dirty="0">
                <a:latin typeface="Arial"/>
                <a:cs typeface="Arial"/>
              </a:rPr>
              <a:t>to </a:t>
            </a:r>
            <a:r>
              <a:rPr sz="1100" dirty="0">
                <a:latin typeface="Arial"/>
                <a:cs typeface="Arial"/>
              </a:rPr>
              <a:t>communication</a:t>
            </a:r>
            <a:r>
              <a:rPr sz="1100" spc="-40" dirty="0">
                <a:latin typeface="Arial"/>
                <a:cs typeface="Arial"/>
              </a:rPr>
              <a:t> </a:t>
            </a:r>
            <a:r>
              <a:rPr sz="1100" dirty="0">
                <a:latin typeface="Arial"/>
                <a:cs typeface="Arial"/>
              </a:rPr>
              <a:t>material</a:t>
            </a:r>
            <a:r>
              <a:rPr sz="1100" spc="-35" dirty="0">
                <a:latin typeface="Arial"/>
                <a:cs typeface="Arial"/>
              </a:rPr>
              <a:t> </a:t>
            </a:r>
            <a:r>
              <a:rPr sz="1100" dirty="0">
                <a:latin typeface="Arial"/>
                <a:cs typeface="Arial"/>
              </a:rPr>
              <a:t>of</a:t>
            </a:r>
            <a:r>
              <a:rPr sz="1100" spc="-10" dirty="0">
                <a:latin typeface="Arial"/>
                <a:cs typeface="Arial"/>
              </a:rPr>
              <a:t> </a:t>
            </a:r>
            <a:r>
              <a:rPr sz="1100" dirty="0">
                <a:latin typeface="Arial"/>
                <a:cs typeface="Arial"/>
              </a:rPr>
              <a:t>all</a:t>
            </a:r>
            <a:r>
              <a:rPr sz="1100" spc="-40" dirty="0">
                <a:latin typeface="Arial"/>
                <a:cs typeface="Arial"/>
              </a:rPr>
              <a:t> </a:t>
            </a:r>
            <a:r>
              <a:rPr sz="1100" spc="-10" dirty="0">
                <a:latin typeface="Arial"/>
                <a:cs typeface="Arial"/>
              </a:rPr>
              <a:t>kinds.</a:t>
            </a:r>
            <a:endParaRPr sz="1100" dirty="0">
              <a:latin typeface="Arial"/>
              <a:cs typeface="Arial"/>
            </a:endParaRPr>
          </a:p>
        </p:txBody>
      </p:sp>
      <p:sp>
        <p:nvSpPr>
          <p:cNvPr id="15" name="object 10"/>
          <p:cNvSpPr txBox="1"/>
          <p:nvPr userDrawn="1"/>
        </p:nvSpPr>
        <p:spPr>
          <a:xfrm>
            <a:off x="635000" y="5739510"/>
            <a:ext cx="6291580" cy="835660"/>
          </a:xfrm>
          <a:prstGeom prst="rect">
            <a:avLst/>
          </a:prstGeom>
        </p:spPr>
        <p:txBody>
          <a:bodyPr vert="horz" wrap="square" lIns="0" tIns="24765" rIns="0" bIns="0" rtlCol="0">
            <a:spAutoFit/>
          </a:bodyPr>
          <a:lstStyle/>
          <a:p>
            <a:pPr marL="12700" marR="5080">
              <a:lnSpc>
                <a:spcPts val="1260"/>
              </a:lnSpc>
              <a:spcBef>
                <a:spcPts val="195"/>
              </a:spcBef>
            </a:pPr>
            <a:r>
              <a:rPr sz="1100" dirty="0">
                <a:latin typeface="Arial"/>
                <a:cs typeface="Arial"/>
              </a:rPr>
              <a:t>The</a:t>
            </a:r>
            <a:r>
              <a:rPr sz="1100" spc="229" dirty="0">
                <a:latin typeface="Arial"/>
                <a:cs typeface="Arial"/>
              </a:rPr>
              <a:t> </a:t>
            </a:r>
            <a:r>
              <a:rPr sz="1100" dirty="0">
                <a:latin typeface="Arial"/>
                <a:cs typeface="Arial"/>
              </a:rPr>
              <a:t>colours</a:t>
            </a:r>
            <a:r>
              <a:rPr sz="1100" spc="245" dirty="0">
                <a:latin typeface="Arial"/>
                <a:cs typeface="Arial"/>
              </a:rPr>
              <a:t> </a:t>
            </a:r>
            <a:r>
              <a:rPr sz="1100" dirty="0">
                <a:latin typeface="Arial"/>
                <a:cs typeface="Arial"/>
              </a:rPr>
              <a:t>which</a:t>
            </a:r>
            <a:r>
              <a:rPr sz="1100" spc="245" dirty="0">
                <a:latin typeface="Arial"/>
                <a:cs typeface="Arial"/>
              </a:rPr>
              <a:t> </a:t>
            </a:r>
            <a:r>
              <a:rPr sz="1100" dirty="0">
                <a:latin typeface="Arial"/>
                <a:cs typeface="Arial"/>
              </a:rPr>
              <a:t>are</a:t>
            </a:r>
            <a:r>
              <a:rPr sz="1100" spc="245" dirty="0">
                <a:latin typeface="Arial"/>
                <a:cs typeface="Arial"/>
              </a:rPr>
              <a:t> </a:t>
            </a:r>
            <a:r>
              <a:rPr sz="1100" dirty="0">
                <a:latin typeface="Arial"/>
                <a:cs typeface="Arial"/>
              </a:rPr>
              <a:t>part</a:t>
            </a:r>
            <a:r>
              <a:rPr sz="1100" spc="250" dirty="0">
                <a:latin typeface="Arial"/>
                <a:cs typeface="Arial"/>
              </a:rPr>
              <a:t> </a:t>
            </a:r>
            <a:r>
              <a:rPr sz="1100" dirty="0">
                <a:latin typeface="Arial"/>
                <a:cs typeface="Arial"/>
              </a:rPr>
              <a:t>of</a:t>
            </a:r>
            <a:r>
              <a:rPr sz="1100" spc="250" dirty="0">
                <a:latin typeface="Arial"/>
                <a:cs typeface="Arial"/>
              </a:rPr>
              <a:t> </a:t>
            </a:r>
            <a:r>
              <a:rPr sz="1100" dirty="0">
                <a:latin typeface="Arial"/>
                <a:cs typeface="Arial"/>
              </a:rPr>
              <a:t>the</a:t>
            </a:r>
            <a:r>
              <a:rPr sz="1100" spc="245" dirty="0">
                <a:latin typeface="Arial"/>
                <a:cs typeface="Arial"/>
              </a:rPr>
              <a:t> </a:t>
            </a:r>
            <a:r>
              <a:rPr sz="1100" dirty="0">
                <a:latin typeface="Arial"/>
                <a:cs typeface="Arial"/>
              </a:rPr>
              <a:t>Eurofins</a:t>
            </a:r>
            <a:r>
              <a:rPr sz="1100" spc="245" dirty="0">
                <a:latin typeface="Arial"/>
                <a:cs typeface="Arial"/>
              </a:rPr>
              <a:t> </a:t>
            </a:r>
            <a:r>
              <a:rPr sz="1100" dirty="0">
                <a:latin typeface="Arial"/>
                <a:cs typeface="Arial"/>
              </a:rPr>
              <a:t>Colour</a:t>
            </a:r>
            <a:r>
              <a:rPr sz="1100" spc="250" dirty="0">
                <a:latin typeface="Arial"/>
                <a:cs typeface="Arial"/>
              </a:rPr>
              <a:t> </a:t>
            </a:r>
            <a:r>
              <a:rPr sz="1100" dirty="0">
                <a:latin typeface="Arial"/>
                <a:cs typeface="Arial"/>
              </a:rPr>
              <a:t>Palette</a:t>
            </a:r>
            <a:r>
              <a:rPr sz="1100" spc="245" dirty="0">
                <a:latin typeface="Arial"/>
                <a:cs typeface="Arial"/>
              </a:rPr>
              <a:t> </a:t>
            </a:r>
            <a:r>
              <a:rPr sz="1100" dirty="0">
                <a:latin typeface="Arial"/>
                <a:cs typeface="Arial"/>
              </a:rPr>
              <a:t>are</a:t>
            </a:r>
            <a:r>
              <a:rPr sz="1100" spc="245" dirty="0">
                <a:latin typeface="Arial"/>
                <a:cs typeface="Arial"/>
              </a:rPr>
              <a:t> </a:t>
            </a:r>
            <a:r>
              <a:rPr sz="1100" dirty="0">
                <a:latin typeface="Arial"/>
                <a:cs typeface="Arial"/>
              </a:rPr>
              <a:t>shown</a:t>
            </a:r>
            <a:r>
              <a:rPr sz="1100" spc="245" dirty="0">
                <a:latin typeface="Arial"/>
                <a:cs typeface="Arial"/>
              </a:rPr>
              <a:t> </a:t>
            </a:r>
            <a:r>
              <a:rPr sz="1100" dirty="0">
                <a:latin typeface="Arial"/>
                <a:cs typeface="Arial"/>
              </a:rPr>
              <a:t>below</a:t>
            </a:r>
            <a:r>
              <a:rPr sz="1100" spc="229" dirty="0">
                <a:latin typeface="Arial"/>
                <a:cs typeface="Arial"/>
              </a:rPr>
              <a:t> </a:t>
            </a:r>
            <a:r>
              <a:rPr sz="1100" dirty="0">
                <a:latin typeface="Arial"/>
                <a:cs typeface="Arial"/>
              </a:rPr>
              <a:t>together</a:t>
            </a:r>
            <a:r>
              <a:rPr sz="1100" spc="250" dirty="0">
                <a:latin typeface="Arial"/>
                <a:cs typeface="Arial"/>
              </a:rPr>
              <a:t> </a:t>
            </a:r>
            <a:r>
              <a:rPr sz="1100" dirty="0">
                <a:latin typeface="Arial"/>
                <a:cs typeface="Arial"/>
              </a:rPr>
              <a:t>with</a:t>
            </a:r>
            <a:r>
              <a:rPr sz="1100" spc="245" dirty="0">
                <a:latin typeface="Arial"/>
                <a:cs typeface="Arial"/>
              </a:rPr>
              <a:t> </a:t>
            </a:r>
            <a:r>
              <a:rPr sz="1100" spc="-10" dirty="0">
                <a:latin typeface="Arial"/>
                <a:cs typeface="Arial"/>
              </a:rPr>
              <a:t>their </a:t>
            </a:r>
            <a:r>
              <a:rPr sz="1100" dirty="0">
                <a:latin typeface="Arial"/>
                <a:cs typeface="Arial"/>
              </a:rPr>
              <a:t>coordinates</a:t>
            </a:r>
            <a:r>
              <a:rPr sz="1100" spc="-30" dirty="0">
                <a:latin typeface="Arial"/>
                <a:cs typeface="Arial"/>
              </a:rPr>
              <a:t> </a:t>
            </a:r>
            <a:r>
              <a:rPr sz="1100" dirty="0">
                <a:latin typeface="Arial"/>
                <a:cs typeface="Arial"/>
              </a:rPr>
              <a:t>in</a:t>
            </a:r>
            <a:r>
              <a:rPr sz="1100" spc="-15" dirty="0">
                <a:latin typeface="Arial"/>
                <a:cs typeface="Arial"/>
              </a:rPr>
              <a:t> </a:t>
            </a:r>
            <a:r>
              <a:rPr sz="1100" dirty="0">
                <a:latin typeface="Arial"/>
                <a:cs typeface="Arial"/>
              </a:rPr>
              <a:t>the</a:t>
            </a:r>
            <a:r>
              <a:rPr sz="1100" spc="-40" dirty="0">
                <a:latin typeface="Arial"/>
                <a:cs typeface="Arial"/>
              </a:rPr>
              <a:t> </a:t>
            </a:r>
            <a:r>
              <a:rPr sz="1100" dirty="0">
                <a:latin typeface="Arial"/>
                <a:cs typeface="Arial"/>
              </a:rPr>
              <a:t>four</a:t>
            </a:r>
            <a:r>
              <a:rPr sz="1100" spc="-15" dirty="0">
                <a:latin typeface="Arial"/>
                <a:cs typeface="Arial"/>
              </a:rPr>
              <a:t> </a:t>
            </a:r>
            <a:r>
              <a:rPr sz="1100" dirty="0">
                <a:latin typeface="Arial"/>
                <a:cs typeface="Arial"/>
              </a:rPr>
              <a:t>main</a:t>
            </a:r>
            <a:r>
              <a:rPr sz="1100" spc="-20" dirty="0">
                <a:latin typeface="Arial"/>
                <a:cs typeface="Arial"/>
              </a:rPr>
              <a:t> </a:t>
            </a:r>
            <a:r>
              <a:rPr sz="1100" dirty="0">
                <a:latin typeface="Arial"/>
                <a:cs typeface="Arial"/>
              </a:rPr>
              <a:t>colour</a:t>
            </a:r>
            <a:r>
              <a:rPr sz="1100" spc="-15" dirty="0">
                <a:latin typeface="Arial"/>
                <a:cs typeface="Arial"/>
              </a:rPr>
              <a:t> </a:t>
            </a:r>
            <a:r>
              <a:rPr sz="1100" spc="-10" dirty="0">
                <a:latin typeface="Arial"/>
                <a:cs typeface="Arial"/>
              </a:rPr>
              <a:t>models.</a:t>
            </a:r>
            <a:endParaRPr sz="1100">
              <a:latin typeface="Arial"/>
              <a:cs typeface="Arial"/>
            </a:endParaRPr>
          </a:p>
          <a:p>
            <a:pPr>
              <a:lnSpc>
                <a:spcPct val="100000"/>
              </a:lnSpc>
              <a:spcBef>
                <a:spcPts val="10"/>
              </a:spcBef>
            </a:pPr>
            <a:endParaRPr sz="1100">
              <a:latin typeface="Arial"/>
              <a:cs typeface="Arial"/>
            </a:endParaRPr>
          </a:p>
          <a:p>
            <a:pPr marL="12700" marR="7620">
              <a:lnSpc>
                <a:spcPts val="1260"/>
              </a:lnSpc>
            </a:pPr>
            <a:r>
              <a:rPr sz="1100" u="sng" dirty="0">
                <a:uFill>
                  <a:solidFill>
                    <a:srgbClr val="000000"/>
                  </a:solidFill>
                </a:uFill>
                <a:latin typeface="Arial"/>
                <a:cs typeface="Arial"/>
              </a:rPr>
              <a:t>Note</a:t>
            </a:r>
            <a:r>
              <a:rPr sz="1100" dirty="0">
                <a:latin typeface="Arial"/>
                <a:cs typeface="Arial"/>
              </a:rPr>
              <a:t>:</a:t>
            </a:r>
            <a:r>
              <a:rPr sz="1100" spc="130" dirty="0">
                <a:latin typeface="Arial"/>
                <a:cs typeface="Arial"/>
              </a:rPr>
              <a:t> </a:t>
            </a:r>
            <a:r>
              <a:rPr sz="1100" dirty="0">
                <a:latin typeface="Arial"/>
                <a:cs typeface="Arial"/>
              </a:rPr>
              <a:t>The</a:t>
            </a:r>
            <a:r>
              <a:rPr sz="1100" spc="135" dirty="0">
                <a:latin typeface="Arial"/>
                <a:cs typeface="Arial"/>
              </a:rPr>
              <a:t> </a:t>
            </a:r>
            <a:r>
              <a:rPr sz="1100" dirty="0">
                <a:latin typeface="Arial"/>
                <a:cs typeface="Arial"/>
              </a:rPr>
              <a:t>reproduction</a:t>
            </a:r>
            <a:r>
              <a:rPr sz="1100" spc="130" dirty="0">
                <a:latin typeface="Arial"/>
                <a:cs typeface="Arial"/>
              </a:rPr>
              <a:t> </a:t>
            </a:r>
            <a:r>
              <a:rPr sz="1100" dirty="0">
                <a:latin typeface="Arial"/>
                <a:cs typeface="Arial"/>
              </a:rPr>
              <a:t>of</a:t>
            </a:r>
            <a:r>
              <a:rPr sz="1100" spc="160" dirty="0">
                <a:latin typeface="Arial"/>
                <a:cs typeface="Arial"/>
              </a:rPr>
              <a:t> </a:t>
            </a:r>
            <a:r>
              <a:rPr sz="1100" dirty="0">
                <a:latin typeface="Arial"/>
                <a:cs typeface="Arial"/>
              </a:rPr>
              <a:t>colours</a:t>
            </a:r>
            <a:r>
              <a:rPr sz="1100" spc="125" dirty="0">
                <a:latin typeface="Arial"/>
                <a:cs typeface="Arial"/>
              </a:rPr>
              <a:t> </a:t>
            </a:r>
            <a:r>
              <a:rPr sz="1100" dirty="0">
                <a:latin typeface="Arial"/>
                <a:cs typeface="Arial"/>
              </a:rPr>
              <a:t>may</a:t>
            </a:r>
            <a:r>
              <a:rPr sz="1100" spc="135" dirty="0">
                <a:latin typeface="Arial"/>
                <a:cs typeface="Arial"/>
              </a:rPr>
              <a:t> </a:t>
            </a:r>
            <a:r>
              <a:rPr sz="1100" dirty="0">
                <a:latin typeface="Arial"/>
                <a:cs typeface="Arial"/>
              </a:rPr>
              <a:t>vary</a:t>
            </a:r>
            <a:r>
              <a:rPr sz="1100" spc="135" dirty="0">
                <a:latin typeface="Arial"/>
                <a:cs typeface="Arial"/>
              </a:rPr>
              <a:t> </a:t>
            </a:r>
            <a:r>
              <a:rPr sz="1100" dirty="0">
                <a:latin typeface="Arial"/>
                <a:cs typeface="Arial"/>
              </a:rPr>
              <a:t>depending</a:t>
            </a:r>
            <a:r>
              <a:rPr sz="1100" spc="160" dirty="0">
                <a:latin typeface="Arial"/>
                <a:cs typeface="Arial"/>
              </a:rPr>
              <a:t> </a:t>
            </a:r>
            <a:r>
              <a:rPr sz="1100" dirty="0">
                <a:latin typeface="Arial"/>
                <a:cs typeface="Arial"/>
              </a:rPr>
              <a:t>on</a:t>
            </a:r>
            <a:r>
              <a:rPr sz="1100" spc="130" dirty="0">
                <a:latin typeface="Arial"/>
                <a:cs typeface="Arial"/>
              </a:rPr>
              <a:t> </a:t>
            </a:r>
            <a:r>
              <a:rPr sz="1100" dirty="0">
                <a:latin typeface="Arial"/>
                <a:cs typeface="Arial"/>
              </a:rPr>
              <a:t>the</a:t>
            </a:r>
            <a:r>
              <a:rPr sz="1100" spc="135" dirty="0">
                <a:latin typeface="Arial"/>
                <a:cs typeface="Arial"/>
              </a:rPr>
              <a:t> </a:t>
            </a:r>
            <a:r>
              <a:rPr sz="1100" dirty="0">
                <a:latin typeface="Arial"/>
                <a:cs typeface="Arial"/>
              </a:rPr>
              <a:t>output</a:t>
            </a:r>
            <a:r>
              <a:rPr sz="1100" spc="150" dirty="0">
                <a:latin typeface="Arial"/>
                <a:cs typeface="Arial"/>
              </a:rPr>
              <a:t> </a:t>
            </a:r>
            <a:r>
              <a:rPr sz="1100" dirty="0">
                <a:latin typeface="Arial"/>
                <a:cs typeface="Arial"/>
              </a:rPr>
              <a:t>device</a:t>
            </a:r>
            <a:r>
              <a:rPr sz="1100" spc="170" dirty="0">
                <a:latin typeface="Arial"/>
                <a:cs typeface="Arial"/>
              </a:rPr>
              <a:t> </a:t>
            </a:r>
            <a:r>
              <a:rPr sz="1100" dirty="0">
                <a:latin typeface="Arial"/>
                <a:cs typeface="Arial"/>
              </a:rPr>
              <a:t>(printer</a:t>
            </a:r>
            <a:r>
              <a:rPr sz="1100" spc="130" dirty="0">
                <a:latin typeface="Arial"/>
                <a:cs typeface="Arial"/>
              </a:rPr>
              <a:t> </a:t>
            </a:r>
            <a:r>
              <a:rPr sz="1100" dirty="0">
                <a:latin typeface="Arial"/>
                <a:cs typeface="Arial"/>
              </a:rPr>
              <a:t>for</a:t>
            </a:r>
            <a:r>
              <a:rPr sz="1100" spc="155" dirty="0">
                <a:latin typeface="Arial"/>
                <a:cs typeface="Arial"/>
              </a:rPr>
              <a:t> </a:t>
            </a:r>
            <a:r>
              <a:rPr sz="1100" spc="-10" dirty="0">
                <a:latin typeface="Arial"/>
                <a:cs typeface="Arial"/>
              </a:rPr>
              <a:t>example) </a:t>
            </a:r>
            <a:r>
              <a:rPr sz="1100" spc="-20" dirty="0">
                <a:latin typeface="Arial"/>
                <a:cs typeface="Arial"/>
              </a:rPr>
              <a:t>used.</a:t>
            </a:r>
            <a:endParaRPr sz="1100">
              <a:latin typeface="Arial"/>
              <a:cs typeface="Arial"/>
            </a:endParaRPr>
          </a:p>
        </p:txBody>
      </p:sp>
      <p:pic>
        <p:nvPicPr>
          <p:cNvPr id="16" name="object 11"/>
          <p:cNvPicPr/>
          <p:nvPr userDrawn="1"/>
        </p:nvPicPr>
        <p:blipFill>
          <a:blip r:embed="rId4" cstate="print"/>
          <a:stretch>
            <a:fillRect/>
          </a:stretch>
        </p:blipFill>
        <p:spPr>
          <a:xfrm>
            <a:off x="8445264" y="1897633"/>
            <a:ext cx="2627630" cy="1468863"/>
          </a:xfrm>
          <a:prstGeom prst="rect">
            <a:avLst/>
          </a:prstGeom>
        </p:spPr>
      </p:pic>
      <p:sp>
        <p:nvSpPr>
          <p:cNvPr id="17" name="object 12"/>
          <p:cNvSpPr txBox="1"/>
          <p:nvPr userDrawn="1"/>
        </p:nvSpPr>
        <p:spPr>
          <a:xfrm>
            <a:off x="8657036" y="3575430"/>
            <a:ext cx="2204085" cy="177800"/>
          </a:xfrm>
          <a:prstGeom prst="rect">
            <a:avLst/>
          </a:prstGeom>
        </p:spPr>
        <p:txBody>
          <a:bodyPr vert="horz" wrap="square" lIns="0" tIns="12065" rIns="0" bIns="0" rtlCol="0">
            <a:spAutoFit/>
          </a:bodyPr>
          <a:lstStyle/>
          <a:p>
            <a:pPr marL="12700">
              <a:lnSpc>
                <a:spcPct val="100000"/>
              </a:lnSpc>
              <a:spcBef>
                <a:spcPts val="95"/>
              </a:spcBef>
            </a:pPr>
            <a:r>
              <a:rPr sz="1000" b="1" dirty="0">
                <a:latin typeface="Arial"/>
                <a:cs typeface="Arial"/>
              </a:rPr>
              <a:t>Figure</a:t>
            </a:r>
            <a:r>
              <a:rPr sz="1000" b="1" spc="-35" dirty="0">
                <a:latin typeface="Arial"/>
                <a:cs typeface="Arial"/>
              </a:rPr>
              <a:t> </a:t>
            </a:r>
            <a:r>
              <a:rPr sz="1000" b="1" dirty="0">
                <a:latin typeface="Arial"/>
                <a:cs typeface="Arial"/>
              </a:rPr>
              <a:t>19:</a:t>
            </a:r>
            <a:r>
              <a:rPr sz="1000" b="1" spc="-30" dirty="0">
                <a:latin typeface="Arial"/>
                <a:cs typeface="Arial"/>
              </a:rPr>
              <a:t> </a:t>
            </a:r>
            <a:r>
              <a:rPr sz="1000" b="1" dirty="0">
                <a:latin typeface="Arial"/>
                <a:cs typeface="Arial"/>
              </a:rPr>
              <a:t>Eurofins</a:t>
            </a:r>
            <a:r>
              <a:rPr sz="1000" b="1" spc="-20" dirty="0">
                <a:latin typeface="Arial"/>
                <a:cs typeface="Arial"/>
              </a:rPr>
              <a:t> </a:t>
            </a:r>
            <a:r>
              <a:rPr sz="1000" b="1" dirty="0">
                <a:latin typeface="Arial"/>
                <a:cs typeface="Arial"/>
              </a:rPr>
              <a:t>Primary</a:t>
            </a:r>
            <a:r>
              <a:rPr sz="1000" b="1" spc="-40" dirty="0">
                <a:latin typeface="Arial"/>
                <a:cs typeface="Arial"/>
              </a:rPr>
              <a:t> </a:t>
            </a:r>
            <a:r>
              <a:rPr sz="1000" b="1" spc="-10" dirty="0">
                <a:latin typeface="Arial"/>
                <a:cs typeface="Arial"/>
              </a:rPr>
              <a:t>Colours</a:t>
            </a:r>
            <a:endParaRPr sz="1000" dirty="0">
              <a:latin typeface="Arial"/>
              <a:cs typeface="Arial"/>
            </a:endParaRPr>
          </a:p>
        </p:txBody>
      </p:sp>
    </p:spTree>
    <p:extLst>
      <p:ext uri="{BB962C8B-B14F-4D97-AF65-F5344CB8AC3E}">
        <p14:creationId xmlns:p14="http://schemas.microsoft.com/office/powerpoint/2010/main" val="973673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object 2"/>
          <p:cNvPicPr/>
          <p:nvPr userDrawn="1"/>
        </p:nvPicPr>
        <p:blipFill>
          <a:blip r:embed="rId2" cstate="print"/>
          <a:stretch>
            <a:fillRect/>
          </a:stretch>
        </p:blipFill>
        <p:spPr>
          <a:xfrm>
            <a:off x="647700" y="1082303"/>
            <a:ext cx="5866130" cy="3040184"/>
          </a:xfrm>
          <a:prstGeom prst="rect">
            <a:avLst/>
          </a:prstGeom>
        </p:spPr>
      </p:pic>
      <p:sp>
        <p:nvSpPr>
          <p:cNvPr id="8" name="object 3"/>
          <p:cNvSpPr txBox="1"/>
          <p:nvPr userDrawn="1"/>
        </p:nvSpPr>
        <p:spPr>
          <a:xfrm>
            <a:off x="635000" y="4439538"/>
            <a:ext cx="5442585" cy="1181735"/>
          </a:xfrm>
          <a:prstGeom prst="rect">
            <a:avLst/>
          </a:prstGeom>
        </p:spPr>
        <p:txBody>
          <a:bodyPr vert="horz" wrap="square" lIns="0" tIns="12065" rIns="0" bIns="0" rtlCol="0">
            <a:spAutoFit/>
          </a:bodyPr>
          <a:lstStyle/>
          <a:p>
            <a:pPr marL="857250">
              <a:lnSpc>
                <a:spcPct val="100000"/>
              </a:lnSpc>
              <a:spcBef>
                <a:spcPts val="95"/>
              </a:spcBef>
            </a:pPr>
            <a:r>
              <a:rPr sz="1000" b="1" dirty="0">
                <a:latin typeface="Arial"/>
                <a:cs typeface="Arial"/>
              </a:rPr>
              <a:t>Figure</a:t>
            </a:r>
            <a:r>
              <a:rPr sz="1000" b="1" spc="-20" dirty="0">
                <a:latin typeface="Arial"/>
                <a:cs typeface="Arial"/>
              </a:rPr>
              <a:t> </a:t>
            </a:r>
            <a:r>
              <a:rPr sz="1000" b="1" dirty="0">
                <a:latin typeface="Arial"/>
                <a:cs typeface="Arial"/>
              </a:rPr>
              <a:t>20:</a:t>
            </a:r>
            <a:r>
              <a:rPr sz="1000" b="1" spc="-15" dirty="0">
                <a:latin typeface="Arial"/>
                <a:cs typeface="Arial"/>
              </a:rPr>
              <a:t> </a:t>
            </a:r>
            <a:r>
              <a:rPr sz="1000" b="1" dirty="0">
                <a:latin typeface="Arial"/>
                <a:cs typeface="Arial"/>
              </a:rPr>
              <a:t>Fade</a:t>
            </a:r>
            <a:r>
              <a:rPr sz="1000" b="1" spc="-20" dirty="0">
                <a:latin typeface="Arial"/>
                <a:cs typeface="Arial"/>
              </a:rPr>
              <a:t> </a:t>
            </a:r>
            <a:r>
              <a:rPr sz="1000" b="1" dirty="0">
                <a:latin typeface="Arial"/>
                <a:cs typeface="Arial"/>
              </a:rPr>
              <a:t>of</a:t>
            </a:r>
            <a:r>
              <a:rPr sz="1000" b="1" spc="-10" dirty="0">
                <a:latin typeface="Arial"/>
                <a:cs typeface="Arial"/>
              </a:rPr>
              <a:t> </a:t>
            </a:r>
            <a:r>
              <a:rPr sz="1000" b="1" dirty="0">
                <a:latin typeface="Arial"/>
                <a:cs typeface="Arial"/>
              </a:rPr>
              <a:t>Eurofins</a:t>
            </a:r>
            <a:r>
              <a:rPr sz="1000" b="1" spc="-20" dirty="0">
                <a:latin typeface="Arial"/>
                <a:cs typeface="Arial"/>
              </a:rPr>
              <a:t> </a:t>
            </a:r>
            <a:r>
              <a:rPr sz="1000" b="1" dirty="0">
                <a:latin typeface="Arial"/>
                <a:cs typeface="Arial"/>
              </a:rPr>
              <a:t>Primary</a:t>
            </a:r>
            <a:r>
              <a:rPr sz="1000" b="1" spc="-15" dirty="0">
                <a:latin typeface="Arial"/>
                <a:cs typeface="Arial"/>
              </a:rPr>
              <a:t> </a:t>
            </a:r>
            <a:r>
              <a:rPr sz="1000" b="1" dirty="0">
                <a:latin typeface="Arial"/>
                <a:cs typeface="Arial"/>
              </a:rPr>
              <a:t>Colours</a:t>
            </a:r>
            <a:r>
              <a:rPr sz="1000" b="1" spc="-20" dirty="0">
                <a:latin typeface="Arial"/>
                <a:cs typeface="Arial"/>
              </a:rPr>
              <a:t> </a:t>
            </a:r>
            <a:r>
              <a:rPr sz="1000" b="1" dirty="0">
                <a:latin typeface="Arial"/>
                <a:cs typeface="Arial"/>
              </a:rPr>
              <a:t>and </a:t>
            </a:r>
            <a:r>
              <a:rPr sz="1000" b="1" spc="-10" dirty="0">
                <a:latin typeface="Arial"/>
                <a:cs typeface="Arial"/>
              </a:rPr>
              <a:t>corresponding</a:t>
            </a:r>
            <a:r>
              <a:rPr sz="1000" b="1" spc="-5" dirty="0">
                <a:latin typeface="Arial"/>
                <a:cs typeface="Arial"/>
              </a:rPr>
              <a:t> </a:t>
            </a:r>
            <a:r>
              <a:rPr sz="1000" b="1" dirty="0">
                <a:latin typeface="Arial"/>
                <a:cs typeface="Arial"/>
              </a:rPr>
              <a:t>RGB</a:t>
            </a:r>
            <a:r>
              <a:rPr sz="1000" b="1" spc="-5" dirty="0">
                <a:latin typeface="Arial"/>
                <a:cs typeface="Arial"/>
              </a:rPr>
              <a:t> </a:t>
            </a:r>
            <a:r>
              <a:rPr sz="1000" b="1" spc="-10" dirty="0">
                <a:latin typeface="Arial"/>
                <a:cs typeface="Arial"/>
              </a:rPr>
              <a:t>codes</a:t>
            </a:r>
            <a:endParaRPr sz="1000">
              <a:latin typeface="Arial"/>
              <a:cs typeface="Arial"/>
            </a:endParaRPr>
          </a:p>
          <a:p>
            <a:pPr>
              <a:lnSpc>
                <a:spcPct val="100000"/>
              </a:lnSpc>
              <a:spcBef>
                <a:spcPts val="10"/>
              </a:spcBef>
            </a:pPr>
            <a:endParaRPr sz="1050">
              <a:latin typeface="Arial"/>
              <a:cs typeface="Arial"/>
            </a:endParaRPr>
          </a:p>
          <a:p>
            <a:pPr marL="12700">
              <a:lnSpc>
                <a:spcPct val="100000"/>
              </a:lnSpc>
            </a:pPr>
            <a:r>
              <a:rPr sz="1100" dirty="0">
                <a:latin typeface="Arial"/>
                <a:cs typeface="Arial"/>
              </a:rPr>
              <a:t>Pantone</a:t>
            </a:r>
            <a:r>
              <a:rPr sz="1100" spc="-25" dirty="0">
                <a:latin typeface="Arial"/>
                <a:cs typeface="Arial"/>
              </a:rPr>
              <a:t> </a:t>
            </a:r>
            <a:r>
              <a:rPr sz="1100" dirty="0">
                <a:latin typeface="Arial"/>
                <a:cs typeface="Arial"/>
              </a:rPr>
              <a:t>and</a:t>
            </a:r>
            <a:r>
              <a:rPr sz="1100" spc="-20" dirty="0">
                <a:latin typeface="Arial"/>
                <a:cs typeface="Arial"/>
              </a:rPr>
              <a:t> </a:t>
            </a:r>
            <a:r>
              <a:rPr sz="1100" dirty="0">
                <a:latin typeface="Arial"/>
                <a:cs typeface="Arial"/>
              </a:rPr>
              <a:t>CMYK</a:t>
            </a:r>
            <a:r>
              <a:rPr sz="1100" spc="-20" dirty="0">
                <a:latin typeface="Arial"/>
                <a:cs typeface="Arial"/>
              </a:rPr>
              <a:t> </a:t>
            </a:r>
            <a:r>
              <a:rPr sz="1100" dirty="0">
                <a:latin typeface="Arial"/>
                <a:cs typeface="Arial"/>
              </a:rPr>
              <a:t>codes</a:t>
            </a:r>
            <a:r>
              <a:rPr sz="1100" spc="-20" dirty="0">
                <a:latin typeface="Arial"/>
                <a:cs typeface="Arial"/>
              </a:rPr>
              <a:t> </a:t>
            </a:r>
            <a:r>
              <a:rPr sz="1100" dirty="0">
                <a:latin typeface="Arial"/>
                <a:cs typeface="Arial"/>
              </a:rPr>
              <a:t>for</a:t>
            </a:r>
            <a:r>
              <a:rPr sz="1100" spc="-10" dirty="0">
                <a:latin typeface="Arial"/>
                <a:cs typeface="Arial"/>
              </a:rPr>
              <a:t> </a:t>
            </a:r>
            <a:r>
              <a:rPr sz="1100" dirty="0">
                <a:latin typeface="Arial"/>
                <a:cs typeface="Arial"/>
              </a:rPr>
              <a:t>all</a:t>
            </a:r>
            <a:r>
              <a:rPr sz="1100" spc="-20" dirty="0">
                <a:latin typeface="Arial"/>
                <a:cs typeface="Arial"/>
              </a:rPr>
              <a:t> </a:t>
            </a:r>
            <a:r>
              <a:rPr sz="1100" dirty="0">
                <a:latin typeface="Arial"/>
                <a:cs typeface="Arial"/>
              </a:rPr>
              <a:t>colours</a:t>
            </a:r>
            <a:r>
              <a:rPr sz="1100" spc="-10" dirty="0">
                <a:latin typeface="Arial"/>
                <a:cs typeface="Arial"/>
              </a:rPr>
              <a:t> </a:t>
            </a:r>
            <a:r>
              <a:rPr sz="1100" dirty="0">
                <a:latin typeface="Arial"/>
                <a:cs typeface="Arial"/>
              </a:rPr>
              <a:t>used</a:t>
            </a:r>
            <a:r>
              <a:rPr sz="1100" spc="-25" dirty="0">
                <a:latin typeface="Arial"/>
                <a:cs typeface="Arial"/>
              </a:rPr>
              <a:t> </a:t>
            </a:r>
            <a:r>
              <a:rPr sz="1100" dirty="0">
                <a:latin typeface="Arial"/>
                <a:cs typeface="Arial"/>
              </a:rPr>
              <a:t>in</a:t>
            </a:r>
            <a:r>
              <a:rPr sz="1100" spc="-20" dirty="0">
                <a:latin typeface="Arial"/>
                <a:cs typeface="Arial"/>
              </a:rPr>
              <a:t> </a:t>
            </a:r>
            <a:r>
              <a:rPr sz="1100" dirty="0">
                <a:latin typeface="Arial"/>
                <a:cs typeface="Arial"/>
              </a:rPr>
              <a:t>the</a:t>
            </a:r>
            <a:r>
              <a:rPr sz="1100" spc="-10" dirty="0">
                <a:latin typeface="Arial"/>
                <a:cs typeface="Arial"/>
              </a:rPr>
              <a:t> </a:t>
            </a:r>
            <a:r>
              <a:rPr sz="1100" dirty="0">
                <a:latin typeface="Arial"/>
                <a:cs typeface="Arial"/>
              </a:rPr>
              <a:t>Eurofins</a:t>
            </a:r>
            <a:r>
              <a:rPr sz="1100" spc="-15" dirty="0">
                <a:latin typeface="Arial"/>
                <a:cs typeface="Arial"/>
              </a:rPr>
              <a:t> </a:t>
            </a:r>
            <a:r>
              <a:rPr sz="1100" dirty="0">
                <a:latin typeface="Arial"/>
                <a:cs typeface="Arial"/>
              </a:rPr>
              <a:t>Logo</a:t>
            </a:r>
            <a:r>
              <a:rPr sz="1100" spc="-20" dirty="0">
                <a:latin typeface="Arial"/>
                <a:cs typeface="Arial"/>
              </a:rPr>
              <a:t> </a:t>
            </a:r>
            <a:r>
              <a:rPr sz="1100" dirty="0">
                <a:latin typeface="Arial"/>
                <a:cs typeface="Arial"/>
              </a:rPr>
              <a:t>and</a:t>
            </a:r>
            <a:r>
              <a:rPr sz="1100" spc="-15" dirty="0">
                <a:latin typeface="Arial"/>
                <a:cs typeface="Arial"/>
              </a:rPr>
              <a:t> </a:t>
            </a:r>
            <a:r>
              <a:rPr sz="1100" spc="-10" dirty="0">
                <a:latin typeface="Arial"/>
                <a:cs typeface="Arial"/>
              </a:rPr>
              <a:t>Sub-</a:t>
            </a:r>
            <a:r>
              <a:rPr sz="1100" dirty="0">
                <a:latin typeface="Arial"/>
                <a:cs typeface="Arial"/>
              </a:rPr>
              <a:t>logos</a:t>
            </a:r>
            <a:r>
              <a:rPr sz="1100" spc="-20" dirty="0">
                <a:latin typeface="Arial"/>
                <a:cs typeface="Arial"/>
              </a:rPr>
              <a:t> are:</a:t>
            </a:r>
            <a:endParaRPr sz="1100">
              <a:latin typeface="Arial"/>
              <a:cs typeface="Arial"/>
            </a:endParaRPr>
          </a:p>
          <a:p>
            <a:pPr marL="469900" indent="-229235">
              <a:lnSpc>
                <a:spcPct val="100000"/>
              </a:lnSpc>
              <a:spcBef>
                <a:spcPts val="25"/>
              </a:spcBef>
              <a:buFont typeface="Symbol"/>
              <a:buChar char=""/>
              <a:tabLst>
                <a:tab pos="469900" algn="l"/>
                <a:tab pos="470534" algn="l"/>
              </a:tabLst>
            </a:pPr>
            <a:r>
              <a:rPr sz="1100" dirty="0">
                <a:latin typeface="Arial"/>
                <a:cs typeface="Arial"/>
              </a:rPr>
              <a:t>60%</a:t>
            </a:r>
            <a:r>
              <a:rPr sz="1100" spc="-15" dirty="0">
                <a:latin typeface="Arial"/>
                <a:cs typeface="Arial"/>
              </a:rPr>
              <a:t> </a:t>
            </a:r>
            <a:r>
              <a:rPr sz="1100" dirty="0">
                <a:latin typeface="Arial"/>
                <a:cs typeface="Arial"/>
              </a:rPr>
              <a:t>of</a:t>
            </a:r>
            <a:r>
              <a:rPr sz="1100" spc="-5" dirty="0">
                <a:latin typeface="Arial"/>
                <a:cs typeface="Arial"/>
              </a:rPr>
              <a:t> </a:t>
            </a:r>
            <a:r>
              <a:rPr sz="1100" dirty="0">
                <a:latin typeface="Arial"/>
                <a:cs typeface="Arial"/>
              </a:rPr>
              <a:t>Eurofins</a:t>
            </a:r>
            <a:r>
              <a:rPr sz="1100" spc="-25" dirty="0">
                <a:latin typeface="Arial"/>
                <a:cs typeface="Arial"/>
              </a:rPr>
              <a:t> </a:t>
            </a:r>
            <a:r>
              <a:rPr sz="1100" dirty="0">
                <a:latin typeface="Arial"/>
                <a:cs typeface="Arial"/>
              </a:rPr>
              <a:t>Orange</a:t>
            </a:r>
            <a:r>
              <a:rPr sz="1100" spc="-2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1565C</a:t>
            </a:r>
            <a:r>
              <a:rPr sz="1100" spc="-3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C2</a:t>
            </a:r>
            <a:r>
              <a:rPr sz="1100" spc="-15" dirty="0">
                <a:latin typeface="Arial"/>
                <a:cs typeface="Arial"/>
              </a:rPr>
              <a:t> </a:t>
            </a:r>
            <a:r>
              <a:rPr sz="1100" dirty="0">
                <a:latin typeface="Arial"/>
                <a:cs typeface="Arial"/>
              </a:rPr>
              <a:t>M37</a:t>
            </a:r>
            <a:r>
              <a:rPr sz="1100" spc="-15" dirty="0">
                <a:latin typeface="Arial"/>
                <a:cs typeface="Arial"/>
              </a:rPr>
              <a:t> </a:t>
            </a:r>
            <a:r>
              <a:rPr sz="1100" dirty="0">
                <a:latin typeface="Arial"/>
                <a:cs typeface="Arial"/>
              </a:rPr>
              <a:t>Y55</a:t>
            </a:r>
            <a:r>
              <a:rPr sz="1100" spc="-25" dirty="0">
                <a:latin typeface="Arial"/>
                <a:cs typeface="Arial"/>
              </a:rPr>
              <a:t> K0;</a:t>
            </a:r>
            <a:endParaRPr sz="1100">
              <a:latin typeface="Arial"/>
              <a:cs typeface="Arial"/>
            </a:endParaRPr>
          </a:p>
          <a:p>
            <a:pPr marL="469900" indent="-229235">
              <a:lnSpc>
                <a:spcPct val="100000"/>
              </a:lnSpc>
              <a:spcBef>
                <a:spcPts val="15"/>
              </a:spcBef>
              <a:buFont typeface="Symbol"/>
              <a:buChar char=""/>
              <a:tabLst>
                <a:tab pos="469900" algn="l"/>
                <a:tab pos="470534" algn="l"/>
              </a:tabLst>
            </a:pPr>
            <a:r>
              <a:rPr sz="1100" dirty="0">
                <a:latin typeface="Arial"/>
                <a:cs typeface="Arial"/>
              </a:rPr>
              <a:t>70%</a:t>
            </a:r>
            <a:r>
              <a:rPr sz="1100" spc="-15" dirty="0">
                <a:latin typeface="Arial"/>
                <a:cs typeface="Arial"/>
              </a:rPr>
              <a:t> </a:t>
            </a:r>
            <a:r>
              <a:rPr sz="1100" dirty="0">
                <a:latin typeface="Arial"/>
                <a:cs typeface="Arial"/>
              </a:rPr>
              <a:t>of</a:t>
            </a:r>
            <a:r>
              <a:rPr sz="1100" spc="-5" dirty="0">
                <a:latin typeface="Arial"/>
                <a:cs typeface="Arial"/>
              </a:rPr>
              <a:t> </a:t>
            </a:r>
            <a:r>
              <a:rPr sz="1100" dirty="0">
                <a:latin typeface="Arial"/>
                <a:cs typeface="Arial"/>
              </a:rPr>
              <a:t>Eurofins</a:t>
            </a:r>
            <a:r>
              <a:rPr sz="1100" spc="-15" dirty="0">
                <a:latin typeface="Arial"/>
                <a:cs typeface="Arial"/>
              </a:rPr>
              <a:t> </a:t>
            </a:r>
            <a:r>
              <a:rPr sz="1100" dirty="0">
                <a:latin typeface="Arial"/>
                <a:cs typeface="Arial"/>
              </a:rPr>
              <a:t>Blue</a:t>
            </a:r>
            <a:r>
              <a:rPr sz="1100" spc="-2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2725C</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C73</a:t>
            </a:r>
            <a:r>
              <a:rPr sz="1100" spc="-15" dirty="0">
                <a:latin typeface="Arial"/>
                <a:cs typeface="Arial"/>
              </a:rPr>
              <a:t> </a:t>
            </a:r>
            <a:r>
              <a:rPr sz="1100" dirty="0">
                <a:latin typeface="Arial"/>
                <a:cs typeface="Arial"/>
              </a:rPr>
              <a:t>M61</a:t>
            </a:r>
            <a:r>
              <a:rPr sz="1100" spc="-15" dirty="0">
                <a:latin typeface="Arial"/>
                <a:cs typeface="Arial"/>
              </a:rPr>
              <a:t> </a:t>
            </a:r>
            <a:r>
              <a:rPr sz="1100" dirty="0">
                <a:latin typeface="Arial"/>
                <a:cs typeface="Arial"/>
              </a:rPr>
              <a:t>Y8</a:t>
            </a:r>
            <a:r>
              <a:rPr sz="1100" spc="-15" dirty="0">
                <a:latin typeface="Arial"/>
                <a:cs typeface="Arial"/>
              </a:rPr>
              <a:t> </a:t>
            </a:r>
            <a:r>
              <a:rPr sz="1100" spc="-25" dirty="0">
                <a:latin typeface="Arial"/>
                <a:cs typeface="Arial"/>
              </a:rPr>
              <a:t>K1;</a:t>
            </a:r>
            <a:endParaRPr sz="1100">
              <a:latin typeface="Arial"/>
              <a:cs typeface="Arial"/>
            </a:endParaRPr>
          </a:p>
          <a:p>
            <a:pPr marL="469900" indent="-229235">
              <a:lnSpc>
                <a:spcPct val="100000"/>
              </a:lnSpc>
              <a:spcBef>
                <a:spcPts val="20"/>
              </a:spcBef>
              <a:buFont typeface="Symbol"/>
              <a:buChar char=""/>
              <a:tabLst>
                <a:tab pos="469900" algn="l"/>
                <a:tab pos="470534" algn="l"/>
              </a:tabLst>
            </a:pPr>
            <a:r>
              <a:rPr sz="1100" dirty="0">
                <a:latin typeface="Arial"/>
                <a:cs typeface="Arial"/>
              </a:rPr>
              <a:t>50%</a:t>
            </a:r>
            <a:r>
              <a:rPr sz="1100" spc="-10" dirty="0">
                <a:latin typeface="Arial"/>
                <a:cs typeface="Arial"/>
              </a:rPr>
              <a:t> </a:t>
            </a:r>
            <a:r>
              <a:rPr sz="1100" dirty="0">
                <a:latin typeface="Arial"/>
                <a:cs typeface="Arial"/>
              </a:rPr>
              <a:t>of</a:t>
            </a:r>
            <a:r>
              <a:rPr sz="1100" spc="-5" dirty="0">
                <a:latin typeface="Arial"/>
                <a:cs typeface="Arial"/>
              </a:rPr>
              <a:t> </a:t>
            </a:r>
            <a:r>
              <a:rPr sz="1100" dirty="0">
                <a:latin typeface="Arial"/>
                <a:cs typeface="Arial"/>
              </a:rPr>
              <a:t>Eurofins</a:t>
            </a:r>
            <a:r>
              <a:rPr sz="1100" spc="-15" dirty="0">
                <a:latin typeface="Arial"/>
                <a:cs typeface="Arial"/>
              </a:rPr>
              <a:t> </a:t>
            </a:r>
            <a:r>
              <a:rPr sz="1100" dirty="0">
                <a:latin typeface="Arial"/>
                <a:cs typeface="Arial"/>
              </a:rPr>
              <a:t>Blue</a:t>
            </a:r>
            <a:r>
              <a:rPr sz="1100" spc="-2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2715C</a:t>
            </a:r>
            <a:r>
              <a:rPr sz="1100" spc="-2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C54</a:t>
            </a:r>
            <a:r>
              <a:rPr sz="1100" spc="-15" dirty="0">
                <a:latin typeface="Arial"/>
                <a:cs typeface="Arial"/>
              </a:rPr>
              <a:t> </a:t>
            </a:r>
            <a:r>
              <a:rPr sz="1100" dirty="0">
                <a:latin typeface="Arial"/>
                <a:cs typeface="Arial"/>
              </a:rPr>
              <a:t>M44</a:t>
            </a:r>
            <a:r>
              <a:rPr sz="1100" spc="-15" dirty="0">
                <a:latin typeface="Arial"/>
                <a:cs typeface="Arial"/>
              </a:rPr>
              <a:t> </a:t>
            </a:r>
            <a:r>
              <a:rPr sz="1100" dirty="0">
                <a:latin typeface="Arial"/>
                <a:cs typeface="Arial"/>
              </a:rPr>
              <a:t>Y6</a:t>
            </a:r>
            <a:r>
              <a:rPr sz="1100" spc="-10" dirty="0">
                <a:latin typeface="Arial"/>
                <a:cs typeface="Arial"/>
              </a:rPr>
              <a:t> </a:t>
            </a:r>
            <a:r>
              <a:rPr sz="1100" spc="-25" dirty="0">
                <a:latin typeface="Arial"/>
                <a:cs typeface="Arial"/>
              </a:rPr>
              <a:t>K0;</a:t>
            </a:r>
            <a:endParaRPr sz="1100">
              <a:latin typeface="Arial"/>
              <a:cs typeface="Arial"/>
            </a:endParaRPr>
          </a:p>
          <a:p>
            <a:pPr marL="469900" indent="-229235">
              <a:lnSpc>
                <a:spcPct val="100000"/>
              </a:lnSpc>
              <a:spcBef>
                <a:spcPts val="25"/>
              </a:spcBef>
              <a:buFont typeface="Symbol"/>
              <a:buChar char=""/>
              <a:tabLst>
                <a:tab pos="469900" algn="l"/>
                <a:tab pos="470534" algn="l"/>
              </a:tabLst>
            </a:pPr>
            <a:r>
              <a:rPr sz="1100" dirty="0">
                <a:latin typeface="Arial"/>
                <a:cs typeface="Arial"/>
              </a:rPr>
              <a:t>40%</a:t>
            </a:r>
            <a:r>
              <a:rPr sz="1100" spc="-10" dirty="0">
                <a:latin typeface="Arial"/>
                <a:cs typeface="Arial"/>
              </a:rPr>
              <a:t> </a:t>
            </a:r>
            <a:r>
              <a:rPr sz="1100" dirty="0">
                <a:latin typeface="Arial"/>
                <a:cs typeface="Arial"/>
              </a:rPr>
              <a:t>of</a:t>
            </a:r>
            <a:r>
              <a:rPr sz="1100" spc="-5" dirty="0">
                <a:latin typeface="Arial"/>
                <a:cs typeface="Arial"/>
              </a:rPr>
              <a:t> </a:t>
            </a:r>
            <a:r>
              <a:rPr sz="1100" dirty="0">
                <a:latin typeface="Arial"/>
                <a:cs typeface="Arial"/>
              </a:rPr>
              <a:t>Eurofins</a:t>
            </a:r>
            <a:r>
              <a:rPr sz="1100" spc="-15" dirty="0">
                <a:latin typeface="Arial"/>
                <a:cs typeface="Arial"/>
              </a:rPr>
              <a:t> </a:t>
            </a:r>
            <a:r>
              <a:rPr sz="1100" dirty="0">
                <a:latin typeface="Arial"/>
                <a:cs typeface="Arial"/>
              </a:rPr>
              <a:t>Blue</a:t>
            </a:r>
            <a:r>
              <a:rPr sz="1100" spc="-2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2705C</a:t>
            </a:r>
            <a:r>
              <a:rPr sz="1100" spc="-2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C42</a:t>
            </a:r>
            <a:r>
              <a:rPr sz="1100" spc="-15" dirty="0">
                <a:latin typeface="Arial"/>
                <a:cs typeface="Arial"/>
              </a:rPr>
              <a:t> </a:t>
            </a:r>
            <a:r>
              <a:rPr sz="1100" dirty="0">
                <a:latin typeface="Arial"/>
                <a:cs typeface="Arial"/>
              </a:rPr>
              <a:t>M35</a:t>
            </a:r>
            <a:r>
              <a:rPr sz="1100" spc="-15" dirty="0">
                <a:latin typeface="Arial"/>
                <a:cs typeface="Arial"/>
              </a:rPr>
              <a:t> </a:t>
            </a:r>
            <a:r>
              <a:rPr sz="1100" dirty="0">
                <a:latin typeface="Arial"/>
                <a:cs typeface="Arial"/>
              </a:rPr>
              <a:t>Y5</a:t>
            </a:r>
            <a:r>
              <a:rPr sz="1100" spc="-10" dirty="0">
                <a:latin typeface="Arial"/>
                <a:cs typeface="Arial"/>
              </a:rPr>
              <a:t> </a:t>
            </a:r>
            <a:r>
              <a:rPr sz="1100" spc="-25" dirty="0">
                <a:latin typeface="Arial"/>
                <a:cs typeface="Arial"/>
              </a:rPr>
              <a:t>K0.</a:t>
            </a:r>
            <a:endParaRPr sz="1100">
              <a:latin typeface="Arial"/>
              <a:cs typeface="Arial"/>
            </a:endParaRPr>
          </a:p>
        </p:txBody>
      </p:sp>
      <p:pic>
        <p:nvPicPr>
          <p:cNvPr id="9" name="object 4"/>
          <p:cNvPicPr/>
          <p:nvPr userDrawn="1"/>
        </p:nvPicPr>
        <p:blipFill>
          <a:blip r:embed="rId3" cstate="print"/>
          <a:stretch>
            <a:fillRect/>
          </a:stretch>
        </p:blipFill>
        <p:spPr>
          <a:xfrm>
            <a:off x="8578195" y="1322548"/>
            <a:ext cx="2248391" cy="2559694"/>
          </a:xfrm>
          <a:prstGeom prst="rect">
            <a:avLst/>
          </a:prstGeom>
        </p:spPr>
      </p:pic>
    </p:spTree>
    <p:extLst>
      <p:ext uri="{BB962C8B-B14F-4D97-AF65-F5344CB8AC3E}">
        <p14:creationId xmlns:p14="http://schemas.microsoft.com/office/powerpoint/2010/main" val="4140205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object 2"/>
          <p:cNvPicPr/>
          <p:nvPr userDrawn="1"/>
        </p:nvPicPr>
        <p:blipFill>
          <a:blip r:embed="rId2" cstate="print"/>
          <a:stretch>
            <a:fillRect/>
          </a:stretch>
        </p:blipFill>
        <p:spPr>
          <a:xfrm>
            <a:off x="1265006" y="791110"/>
            <a:ext cx="2937125" cy="5249740"/>
          </a:xfrm>
          <a:prstGeom prst="rect">
            <a:avLst/>
          </a:prstGeom>
        </p:spPr>
      </p:pic>
      <p:sp>
        <p:nvSpPr>
          <p:cNvPr id="8" name="object 3"/>
          <p:cNvSpPr txBox="1"/>
          <p:nvPr userDrawn="1"/>
        </p:nvSpPr>
        <p:spPr>
          <a:xfrm>
            <a:off x="283346" y="6222321"/>
            <a:ext cx="4518999" cy="319959"/>
          </a:xfrm>
          <a:prstGeom prst="rect">
            <a:avLst/>
          </a:prstGeom>
        </p:spPr>
        <p:txBody>
          <a:bodyPr vert="horz" wrap="square" lIns="0" tIns="12065" rIns="0" bIns="0" rtlCol="0">
            <a:spAutoFit/>
          </a:bodyPr>
          <a:lstStyle/>
          <a:p>
            <a:pPr marL="12700">
              <a:lnSpc>
                <a:spcPct val="100000"/>
              </a:lnSpc>
              <a:spcBef>
                <a:spcPts val="95"/>
              </a:spcBef>
            </a:pPr>
            <a:r>
              <a:rPr sz="1000" b="1" dirty="0">
                <a:latin typeface="Arial"/>
                <a:cs typeface="Arial"/>
              </a:rPr>
              <a:t>Figure</a:t>
            </a:r>
            <a:r>
              <a:rPr sz="1000" b="1" spc="-25" dirty="0">
                <a:latin typeface="Arial"/>
                <a:cs typeface="Arial"/>
              </a:rPr>
              <a:t> </a:t>
            </a:r>
            <a:r>
              <a:rPr sz="1000" b="1" dirty="0">
                <a:latin typeface="Arial"/>
                <a:cs typeface="Arial"/>
              </a:rPr>
              <a:t>21:</a:t>
            </a:r>
            <a:r>
              <a:rPr sz="1000" b="1" spc="-20" dirty="0">
                <a:latin typeface="Arial"/>
                <a:cs typeface="Arial"/>
              </a:rPr>
              <a:t> </a:t>
            </a:r>
            <a:r>
              <a:rPr sz="1000" b="1" dirty="0">
                <a:latin typeface="Arial"/>
                <a:cs typeface="Arial"/>
              </a:rPr>
              <a:t>Pantone</a:t>
            </a:r>
            <a:r>
              <a:rPr sz="1000" b="1" spc="-10" dirty="0">
                <a:latin typeface="Arial"/>
                <a:cs typeface="Arial"/>
              </a:rPr>
              <a:t> </a:t>
            </a:r>
            <a:r>
              <a:rPr sz="1000" b="1" dirty="0">
                <a:latin typeface="Arial"/>
                <a:cs typeface="Arial"/>
              </a:rPr>
              <a:t>and</a:t>
            </a:r>
            <a:r>
              <a:rPr sz="1000" b="1" spc="-20" dirty="0">
                <a:latin typeface="Arial"/>
                <a:cs typeface="Arial"/>
              </a:rPr>
              <a:t> </a:t>
            </a:r>
            <a:r>
              <a:rPr sz="1000" b="1" dirty="0">
                <a:latin typeface="Arial"/>
                <a:cs typeface="Arial"/>
              </a:rPr>
              <a:t>CMYK</a:t>
            </a:r>
            <a:r>
              <a:rPr sz="1000" b="1" spc="-25" dirty="0">
                <a:latin typeface="Arial"/>
                <a:cs typeface="Arial"/>
              </a:rPr>
              <a:t> </a:t>
            </a:r>
            <a:r>
              <a:rPr sz="1000" b="1" dirty="0">
                <a:latin typeface="Arial"/>
                <a:cs typeface="Arial"/>
              </a:rPr>
              <a:t>codes</a:t>
            </a:r>
            <a:r>
              <a:rPr sz="1000" b="1" spc="-20" dirty="0">
                <a:latin typeface="Arial"/>
                <a:cs typeface="Arial"/>
              </a:rPr>
              <a:t> </a:t>
            </a:r>
            <a:r>
              <a:rPr sz="1000" b="1" dirty="0">
                <a:latin typeface="Arial"/>
                <a:cs typeface="Arial"/>
              </a:rPr>
              <a:t>for</a:t>
            </a:r>
            <a:r>
              <a:rPr sz="1000" b="1" spc="-25" dirty="0">
                <a:latin typeface="Arial"/>
                <a:cs typeface="Arial"/>
              </a:rPr>
              <a:t> </a:t>
            </a:r>
            <a:r>
              <a:rPr sz="1000" b="1" dirty="0">
                <a:latin typeface="Arial"/>
                <a:cs typeface="Arial"/>
              </a:rPr>
              <a:t>all</a:t>
            </a:r>
            <a:r>
              <a:rPr sz="1000" b="1" spc="-15" dirty="0">
                <a:latin typeface="Arial"/>
                <a:cs typeface="Arial"/>
              </a:rPr>
              <a:t> </a:t>
            </a:r>
            <a:r>
              <a:rPr sz="1000" b="1" dirty="0">
                <a:latin typeface="Arial"/>
                <a:cs typeface="Arial"/>
              </a:rPr>
              <a:t>colours</a:t>
            </a:r>
            <a:r>
              <a:rPr sz="1000" b="1" spc="-10" dirty="0">
                <a:latin typeface="Arial"/>
                <a:cs typeface="Arial"/>
              </a:rPr>
              <a:t> </a:t>
            </a:r>
            <a:r>
              <a:rPr sz="1000" b="1" dirty="0">
                <a:latin typeface="Arial"/>
                <a:cs typeface="Arial"/>
              </a:rPr>
              <a:t>used</a:t>
            </a:r>
            <a:r>
              <a:rPr sz="1000" b="1" spc="-20" dirty="0">
                <a:latin typeface="Arial"/>
                <a:cs typeface="Arial"/>
              </a:rPr>
              <a:t> </a:t>
            </a:r>
            <a:r>
              <a:rPr sz="1000" b="1" dirty="0">
                <a:latin typeface="Arial"/>
                <a:cs typeface="Arial"/>
              </a:rPr>
              <a:t>in</a:t>
            </a:r>
            <a:r>
              <a:rPr sz="1000" b="1" spc="-25" dirty="0">
                <a:latin typeface="Arial"/>
                <a:cs typeface="Arial"/>
              </a:rPr>
              <a:t> </a:t>
            </a:r>
            <a:r>
              <a:rPr sz="1000" b="1" dirty="0">
                <a:latin typeface="Arial"/>
                <a:cs typeface="Arial"/>
              </a:rPr>
              <a:t>the</a:t>
            </a:r>
            <a:r>
              <a:rPr sz="1000" b="1" spc="-10" dirty="0">
                <a:latin typeface="Arial"/>
                <a:cs typeface="Arial"/>
              </a:rPr>
              <a:t> </a:t>
            </a:r>
            <a:r>
              <a:rPr sz="1000" b="1" dirty="0">
                <a:latin typeface="Arial"/>
                <a:cs typeface="Arial"/>
              </a:rPr>
              <a:t>Eurofins</a:t>
            </a:r>
            <a:r>
              <a:rPr sz="1000" b="1" spc="-25" dirty="0">
                <a:latin typeface="Arial"/>
                <a:cs typeface="Arial"/>
              </a:rPr>
              <a:t> </a:t>
            </a:r>
            <a:r>
              <a:rPr sz="1000" b="1" dirty="0">
                <a:latin typeface="Arial"/>
                <a:cs typeface="Arial"/>
              </a:rPr>
              <a:t>Logo</a:t>
            </a:r>
            <a:r>
              <a:rPr sz="1000" b="1" spc="-20" dirty="0">
                <a:latin typeface="Arial"/>
                <a:cs typeface="Arial"/>
              </a:rPr>
              <a:t> </a:t>
            </a:r>
            <a:r>
              <a:rPr sz="1000" b="1" dirty="0">
                <a:latin typeface="Arial"/>
                <a:cs typeface="Arial"/>
              </a:rPr>
              <a:t>and</a:t>
            </a:r>
            <a:r>
              <a:rPr sz="1000" b="1" spc="-15" dirty="0">
                <a:latin typeface="Arial"/>
                <a:cs typeface="Arial"/>
              </a:rPr>
              <a:t> </a:t>
            </a:r>
            <a:r>
              <a:rPr sz="1000" b="1" spc="-10" dirty="0">
                <a:latin typeface="Arial"/>
                <a:cs typeface="Arial"/>
              </a:rPr>
              <a:t>Sub-logos</a:t>
            </a:r>
            <a:endParaRPr sz="1000">
              <a:latin typeface="Arial"/>
              <a:cs typeface="Arial"/>
            </a:endParaRPr>
          </a:p>
        </p:txBody>
      </p:sp>
      <p:sp>
        <p:nvSpPr>
          <p:cNvPr id="10" name="object 3"/>
          <p:cNvSpPr txBox="1"/>
          <p:nvPr userDrawn="1"/>
        </p:nvSpPr>
        <p:spPr>
          <a:xfrm>
            <a:off x="8493808" y="6222320"/>
            <a:ext cx="2580591" cy="166071"/>
          </a:xfrm>
          <a:prstGeom prst="rect">
            <a:avLst/>
          </a:prstGeom>
        </p:spPr>
        <p:txBody>
          <a:bodyPr vert="horz" wrap="square" lIns="0" tIns="12065" rIns="0" bIns="0" rtlCol="0">
            <a:spAutoFit/>
          </a:bodyPr>
          <a:lstStyle/>
          <a:p>
            <a:pPr marL="12700">
              <a:lnSpc>
                <a:spcPct val="100000"/>
              </a:lnSpc>
              <a:spcBef>
                <a:spcPts val="95"/>
              </a:spcBef>
            </a:pPr>
            <a:r>
              <a:rPr sz="1000" b="1" dirty="0">
                <a:latin typeface="Arial"/>
                <a:cs typeface="Arial"/>
              </a:rPr>
              <a:t>Figure</a:t>
            </a:r>
            <a:r>
              <a:rPr sz="1000" b="1" spc="-35" dirty="0">
                <a:latin typeface="Arial"/>
                <a:cs typeface="Arial"/>
              </a:rPr>
              <a:t> </a:t>
            </a:r>
            <a:r>
              <a:rPr sz="1000" b="1" dirty="0">
                <a:latin typeface="Arial"/>
                <a:cs typeface="Arial"/>
              </a:rPr>
              <a:t>22:</a:t>
            </a:r>
            <a:r>
              <a:rPr sz="1000" b="1" spc="-25" dirty="0">
                <a:latin typeface="Arial"/>
                <a:cs typeface="Arial"/>
              </a:rPr>
              <a:t> </a:t>
            </a:r>
            <a:r>
              <a:rPr sz="1000" b="1" dirty="0">
                <a:latin typeface="Arial"/>
                <a:cs typeface="Arial"/>
              </a:rPr>
              <a:t>Eurofins</a:t>
            </a:r>
            <a:r>
              <a:rPr sz="1000" b="1" spc="-20" dirty="0">
                <a:latin typeface="Arial"/>
                <a:cs typeface="Arial"/>
              </a:rPr>
              <a:t> </a:t>
            </a:r>
            <a:r>
              <a:rPr sz="1000" b="1" dirty="0">
                <a:latin typeface="Arial"/>
                <a:cs typeface="Arial"/>
              </a:rPr>
              <a:t>Colour</a:t>
            </a:r>
            <a:r>
              <a:rPr sz="1000" b="1" spc="-30" dirty="0">
                <a:latin typeface="Arial"/>
                <a:cs typeface="Arial"/>
              </a:rPr>
              <a:t> </a:t>
            </a:r>
            <a:r>
              <a:rPr sz="1000" b="1" spc="-10" dirty="0">
                <a:latin typeface="Arial"/>
                <a:cs typeface="Arial"/>
              </a:rPr>
              <a:t>Palette</a:t>
            </a:r>
            <a:endParaRPr sz="1000" dirty="0">
              <a:latin typeface="Arial"/>
              <a:cs typeface="Arial"/>
            </a:endParaRPr>
          </a:p>
        </p:txBody>
      </p:sp>
      <p:grpSp>
        <p:nvGrpSpPr>
          <p:cNvPr id="4" name="Group 3"/>
          <p:cNvGrpSpPr/>
          <p:nvPr userDrawn="1"/>
        </p:nvGrpSpPr>
        <p:grpSpPr>
          <a:xfrm>
            <a:off x="4521199" y="929345"/>
            <a:ext cx="7461647" cy="5202240"/>
            <a:chOff x="4599989" y="550860"/>
            <a:chExt cx="8132158" cy="5730240"/>
          </a:xfrm>
        </p:grpSpPr>
        <p:pic>
          <p:nvPicPr>
            <p:cNvPr id="2" name="Picture 1"/>
            <p:cNvPicPr>
              <a:picLocks noChangeAspect="1"/>
            </p:cNvPicPr>
            <p:nvPr userDrawn="1"/>
          </p:nvPicPr>
          <p:blipFill>
            <a:blip r:embed="rId3"/>
            <a:stretch>
              <a:fillRect/>
            </a:stretch>
          </p:blipFill>
          <p:spPr>
            <a:xfrm>
              <a:off x="4599989" y="550860"/>
              <a:ext cx="3893820" cy="5730240"/>
            </a:xfrm>
            <a:prstGeom prst="rect">
              <a:avLst/>
            </a:prstGeom>
          </p:spPr>
        </p:pic>
        <p:pic>
          <p:nvPicPr>
            <p:cNvPr id="3" name="Picture 2"/>
            <p:cNvPicPr>
              <a:picLocks noChangeAspect="1"/>
            </p:cNvPicPr>
            <p:nvPr userDrawn="1"/>
          </p:nvPicPr>
          <p:blipFill>
            <a:blip r:embed="rId4"/>
            <a:stretch>
              <a:fillRect/>
            </a:stretch>
          </p:blipFill>
          <p:spPr>
            <a:xfrm>
              <a:off x="8891667" y="1983420"/>
              <a:ext cx="3840480" cy="4297680"/>
            </a:xfrm>
            <a:prstGeom prst="rect">
              <a:avLst/>
            </a:prstGeom>
          </p:spPr>
        </p:pic>
      </p:grpSp>
    </p:spTree>
    <p:extLst>
      <p:ext uri="{BB962C8B-B14F-4D97-AF65-F5344CB8AC3E}">
        <p14:creationId xmlns:p14="http://schemas.microsoft.com/office/powerpoint/2010/main" val="136248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Footer Placeholder 4"/>
          <p:cNvSpPr>
            <a:spLocks noGrp="1"/>
          </p:cNvSpPr>
          <p:nvPr>
            <p:ph type="ftr" sz="quarter" idx="11"/>
          </p:nvPr>
        </p:nvSpPr>
        <p:spPr/>
        <p:txBody>
          <a:bodyPr/>
          <a:lstStyle/>
          <a:p>
            <a:r>
              <a:rPr lang="en-US"/>
              <a:t>Confidential | Eurofins. All rights reserved.</a:t>
            </a:r>
          </a:p>
        </p:txBody>
      </p:sp>
      <p:sp>
        <p:nvSpPr>
          <p:cNvPr id="6" name="Slide Number Placeholder 5"/>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366880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1" y="1319441"/>
            <a:ext cx="5181600" cy="48575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319441"/>
            <a:ext cx="5181600" cy="48575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Confidential | Eurofins. All rights reserved.</a:t>
            </a:r>
          </a:p>
        </p:txBody>
      </p:sp>
      <p:sp>
        <p:nvSpPr>
          <p:cNvPr id="7" name="Slide Number Placeholder 6"/>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122024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4"/>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1272129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Confidential | Eurofins. All rights reserved.</a:t>
            </a:r>
          </a:p>
        </p:txBody>
      </p:sp>
      <p:sp>
        <p:nvSpPr>
          <p:cNvPr id="4" name="Slide Number Placeholder 3"/>
          <p:cNvSpPr>
            <a:spLocks noGrp="1"/>
          </p:cNvSpPr>
          <p:nvPr>
            <p:ph type="sldNum" sz="quarter" idx="12"/>
          </p:nvPr>
        </p:nvSpPr>
        <p:spPr/>
        <p:txBody>
          <a:bodyPr/>
          <a:lstStyle/>
          <a:p>
            <a:fld id="{64C99051-104D-4009-BF14-A1439EF1014F}" type="slidenum">
              <a:rPr lang="en-US" smtClean="0"/>
              <a:t>‹#›</a:t>
            </a:fld>
            <a:endParaRPr lang="en-US"/>
          </a:p>
        </p:txBody>
      </p:sp>
      <p:grpSp>
        <p:nvGrpSpPr>
          <p:cNvPr id="5" name="object 7"/>
          <p:cNvGrpSpPr/>
          <p:nvPr userDrawn="1"/>
        </p:nvGrpSpPr>
        <p:grpSpPr>
          <a:xfrm>
            <a:off x="7279006" y="3541222"/>
            <a:ext cx="4074795" cy="1965960"/>
            <a:chOff x="3698107" y="7406640"/>
            <a:chExt cx="4074795" cy="1965960"/>
          </a:xfrm>
        </p:grpSpPr>
        <p:sp>
          <p:nvSpPr>
            <p:cNvPr id="6" name="object 8"/>
            <p:cNvSpPr/>
            <p:nvPr/>
          </p:nvSpPr>
          <p:spPr>
            <a:xfrm>
              <a:off x="3698107" y="7406640"/>
              <a:ext cx="4074795" cy="1751330"/>
            </a:xfrm>
            <a:custGeom>
              <a:avLst/>
              <a:gdLst/>
              <a:ahLst/>
              <a:cxnLst/>
              <a:rect l="l" t="t" r="r" b="b"/>
              <a:pathLst>
                <a:path w="4074795" h="1751329">
                  <a:moveTo>
                    <a:pt x="4074287" y="0"/>
                  </a:moveTo>
                  <a:lnTo>
                    <a:pt x="0" y="0"/>
                  </a:lnTo>
                  <a:lnTo>
                    <a:pt x="0" y="1750453"/>
                  </a:lnTo>
                  <a:lnTo>
                    <a:pt x="4074287" y="1751266"/>
                  </a:lnTo>
                  <a:lnTo>
                    <a:pt x="4074287" y="0"/>
                  </a:lnTo>
                  <a:close/>
                </a:path>
              </a:pathLst>
            </a:custGeom>
            <a:solidFill>
              <a:srgbClr val="133D8D"/>
            </a:solidFill>
          </p:spPr>
          <p:txBody>
            <a:bodyPr wrap="square" lIns="0" tIns="0" rIns="0" bIns="0" rtlCol="0"/>
            <a:lstStyle/>
            <a:p>
              <a:endParaRPr/>
            </a:p>
          </p:txBody>
        </p:sp>
        <p:sp>
          <p:nvSpPr>
            <p:cNvPr id="7" name="object 9"/>
            <p:cNvSpPr/>
            <p:nvPr/>
          </p:nvSpPr>
          <p:spPr>
            <a:xfrm>
              <a:off x="3775456" y="9156560"/>
              <a:ext cx="3997325" cy="36830"/>
            </a:xfrm>
            <a:custGeom>
              <a:avLst/>
              <a:gdLst/>
              <a:ahLst/>
              <a:cxnLst/>
              <a:rect l="l" t="t" r="r" b="b"/>
              <a:pathLst>
                <a:path w="3997325" h="36829">
                  <a:moveTo>
                    <a:pt x="3996944" y="0"/>
                  </a:moveTo>
                  <a:lnTo>
                    <a:pt x="0" y="0"/>
                  </a:lnTo>
                  <a:lnTo>
                    <a:pt x="0" y="36741"/>
                  </a:lnTo>
                  <a:lnTo>
                    <a:pt x="3996944" y="36741"/>
                  </a:lnTo>
                  <a:lnTo>
                    <a:pt x="3996944" y="0"/>
                  </a:lnTo>
                  <a:close/>
                </a:path>
              </a:pathLst>
            </a:custGeom>
            <a:solidFill>
              <a:srgbClr val="ED7D23"/>
            </a:solidFill>
          </p:spPr>
          <p:txBody>
            <a:bodyPr wrap="square" lIns="0" tIns="0" rIns="0" bIns="0" rtlCol="0"/>
            <a:lstStyle/>
            <a:p>
              <a:endParaRPr/>
            </a:p>
          </p:txBody>
        </p:sp>
        <p:sp>
          <p:nvSpPr>
            <p:cNvPr id="8" name="object 10"/>
            <p:cNvSpPr/>
            <p:nvPr/>
          </p:nvSpPr>
          <p:spPr>
            <a:xfrm>
              <a:off x="3698110" y="9156565"/>
              <a:ext cx="271780" cy="216535"/>
            </a:xfrm>
            <a:custGeom>
              <a:avLst/>
              <a:gdLst/>
              <a:ahLst/>
              <a:cxnLst/>
              <a:rect l="l" t="t" r="r" b="b"/>
              <a:pathLst>
                <a:path w="271779" h="216534">
                  <a:moveTo>
                    <a:pt x="271526" y="0"/>
                  </a:moveTo>
                  <a:lnTo>
                    <a:pt x="0" y="0"/>
                  </a:lnTo>
                  <a:lnTo>
                    <a:pt x="271526" y="216039"/>
                  </a:lnTo>
                  <a:lnTo>
                    <a:pt x="271526" y="0"/>
                  </a:lnTo>
                  <a:close/>
                </a:path>
              </a:pathLst>
            </a:custGeom>
            <a:solidFill>
              <a:srgbClr val="00074A"/>
            </a:solidFill>
          </p:spPr>
          <p:txBody>
            <a:bodyPr wrap="square" lIns="0" tIns="0" rIns="0" bIns="0" rtlCol="0"/>
            <a:lstStyle/>
            <a:p>
              <a:endParaRPr/>
            </a:p>
          </p:txBody>
        </p:sp>
      </p:grpSp>
      <p:sp>
        <p:nvSpPr>
          <p:cNvPr id="13" name="object 12"/>
          <p:cNvSpPr txBox="1"/>
          <p:nvPr userDrawn="1"/>
        </p:nvSpPr>
        <p:spPr>
          <a:xfrm>
            <a:off x="7550789" y="3558222"/>
            <a:ext cx="1600835" cy="284693"/>
          </a:xfrm>
          <a:prstGeom prst="rect">
            <a:avLst/>
          </a:prstGeom>
        </p:spPr>
        <p:txBody>
          <a:bodyPr vert="horz" wrap="square" lIns="0" tIns="83820" rIns="0" bIns="0" rtlCol="0">
            <a:spAutoFit/>
          </a:bodyPr>
          <a:lstStyle/>
          <a:p>
            <a:pPr marL="12700">
              <a:lnSpc>
                <a:spcPct val="100000"/>
              </a:lnSpc>
              <a:spcBef>
                <a:spcPts val="660"/>
              </a:spcBef>
            </a:pPr>
            <a:r>
              <a:rPr lang="en-US" sz="1300" b="1" spc="0" baseline="0" dirty="0">
                <a:solidFill>
                  <a:srgbClr val="FFFFFF"/>
                </a:solidFill>
                <a:latin typeface="Tahoma"/>
                <a:cs typeface="Tahoma"/>
              </a:rPr>
              <a:t>Insert text</a:t>
            </a:r>
            <a:endParaRPr sz="1050" spc="0" baseline="0" dirty="0">
              <a:latin typeface="Gill Sans MT"/>
              <a:cs typeface="Gill Sans MT"/>
            </a:endParaRPr>
          </a:p>
        </p:txBody>
      </p:sp>
    </p:spTree>
    <p:extLst>
      <p:ext uri="{BB962C8B-B14F-4D97-AF65-F5344CB8AC3E}">
        <p14:creationId xmlns:p14="http://schemas.microsoft.com/office/powerpoint/2010/main" val="299381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Confidential | Eurofins. All rights reserved.</a:t>
            </a:r>
          </a:p>
        </p:txBody>
      </p:sp>
      <p:sp>
        <p:nvSpPr>
          <p:cNvPr id="4" name="Slide Number Placeholder 3"/>
          <p:cNvSpPr>
            <a:spLocks noGrp="1"/>
          </p:cNvSpPr>
          <p:nvPr>
            <p:ph type="sldNum" sz="quarter" idx="12"/>
          </p:nvPr>
        </p:nvSpPr>
        <p:spPr/>
        <p:txBody>
          <a:bodyPr/>
          <a:lstStyle/>
          <a:p>
            <a:fld id="{64C99051-104D-4009-BF14-A1439EF1014F}" type="slidenum">
              <a:rPr lang="en-US" smtClean="0"/>
              <a:t>‹#›</a:t>
            </a:fld>
            <a:endParaRPr lang="en-US"/>
          </a:p>
        </p:txBody>
      </p:sp>
      <p:sp>
        <p:nvSpPr>
          <p:cNvPr id="5" name="Rectangle 4"/>
          <p:cNvSpPr/>
          <p:nvPr userDrawn="1"/>
        </p:nvSpPr>
        <p:spPr>
          <a:xfrm>
            <a:off x="597793" y="364884"/>
            <a:ext cx="7074967" cy="5792929"/>
          </a:xfrm>
          <a:prstGeom prst="rect">
            <a:avLst/>
          </a:prstGeom>
          <a:solidFill>
            <a:srgbClr val="CCD1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p:nvPr>
        </p:nvSpPr>
        <p:spPr>
          <a:xfrm>
            <a:off x="950976" y="704088"/>
            <a:ext cx="6439700" cy="1188720"/>
          </a:xfrm>
          <a:solidFill>
            <a:srgbClr val="CCD1E2"/>
          </a:solidFill>
        </p:spPr>
        <p:txBody>
          <a:bodyPr anchor="ctr">
            <a:normAutofit/>
          </a:bodyPr>
          <a:lstStyle>
            <a:lvl1pPr>
              <a:defRPr spc="50" baseline="0">
                <a:solidFill>
                  <a:srgbClr val="003883"/>
                </a:solidFill>
                <a:latin typeface="Trebuchet MS" panose="020B0603020202020204" pitchFamily="34" charset="0"/>
                <a:cs typeface="Segoe UI" panose="020B0502040204020203" pitchFamily="34" charset="0"/>
              </a:defRPr>
            </a:lvl1pPr>
          </a:lstStyle>
          <a:p>
            <a:endParaRPr lang="en-US" dirty="0"/>
          </a:p>
        </p:txBody>
      </p:sp>
      <p:sp>
        <p:nvSpPr>
          <p:cNvPr id="8" name="Content Placeholder 3"/>
          <p:cNvSpPr>
            <a:spLocks noGrp="1"/>
          </p:cNvSpPr>
          <p:nvPr>
            <p:ph sz="half" idx="2"/>
          </p:nvPr>
        </p:nvSpPr>
        <p:spPr>
          <a:xfrm>
            <a:off x="597793" y="2154062"/>
            <a:ext cx="7074967" cy="4003751"/>
          </a:xfrm>
        </p:spPr>
        <p:txBody>
          <a:bodyPr>
            <a:normAutofit/>
          </a:bodyPr>
          <a:lstStyle>
            <a:lvl1pPr>
              <a:defRPr sz="1600" spc="50" baseline="0">
                <a:solidFill>
                  <a:srgbClr val="003883"/>
                </a:solidFill>
                <a:latin typeface="Segoe UI" panose="020B0502040204020203" pitchFamily="34" charset="0"/>
                <a:cs typeface="Segoe UI" panose="020B0502040204020203" pitchFamily="34" charset="0"/>
              </a:defRPr>
            </a:lvl1pPr>
            <a:lvl2pPr>
              <a:defRPr sz="1600" spc="50">
                <a:latin typeface="Segoe UI" panose="020B0502040204020203" pitchFamily="34" charset="0"/>
                <a:cs typeface="Segoe UI" panose="020B0502040204020203" pitchFamily="34" charset="0"/>
              </a:defRPr>
            </a:lvl2pPr>
            <a:lvl3pPr>
              <a:defRPr sz="1600" spc="50">
                <a:latin typeface="Segoe UI" panose="020B0502040204020203" pitchFamily="34" charset="0"/>
                <a:cs typeface="Segoe UI" panose="020B0502040204020203" pitchFamily="34" charset="0"/>
              </a:defRPr>
            </a:lvl3pPr>
            <a:lvl4pPr>
              <a:defRPr sz="1600" spc="50">
                <a:latin typeface="Segoe UI" panose="020B0502040204020203" pitchFamily="34" charset="0"/>
                <a:cs typeface="Segoe UI" panose="020B0502040204020203" pitchFamily="34" charset="0"/>
              </a:defRPr>
            </a:lvl4pPr>
            <a:lvl5pPr>
              <a:defRPr sz="1600" spc="5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60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760"/>
            <a:ext cx="10733803" cy="685800"/>
          </a:xfrm>
        </p:spPr>
        <p:txBody>
          <a:bodyPr tIns="45720" bIns="45720" anchor="b">
            <a:normAutofit/>
          </a:bodyPr>
          <a:lstStyle>
            <a:lvl1pPr>
              <a:defRPr lang="en-US" sz="2000" b="0" kern="1200" cap="all" spc="500" baseline="0" dirty="0">
                <a:solidFill>
                  <a:srgbClr val="EE7D11"/>
                </a:solidFill>
                <a:latin typeface="Trebuchet MS" panose="020B0603020202020204" pitchFamily="34"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5181609" y="1257305"/>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319339"/>
            <a:ext cx="3932236" cy="3811588"/>
          </a:xfrm>
        </p:spPr>
        <p:txBody>
          <a:bodyPr/>
          <a:lstStyle>
            <a:lvl1pPr marL="0" indent="0">
              <a:buNone/>
              <a:defRPr sz="1200"/>
            </a:lvl1pPr>
            <a:lvl2pPr marL="342900" indent="0">
              <a:buNone/>
              <a:defRPr sz="1051"/>
            </a:lvl2pPr>
            <a:lvl3pPr marL="685799" indent="0">
              <a:buNone/>
              <a:defRPr sz="900"/>
            </a:lvl3pPr>
            <a:lvl4pPr marL="1028699" indent="0">
              <a:buNone/>
              <a:defRPr sz="751"/>
            </a:lvl4pPr>
            <a:lvl5pPr marL="1371602" indent="0">
              <a:buNone/>
              <a:defRPr sz="751"/>
            </a:lvl5pPr>
            <a:lvl6pPr marL="1714500" indent="0">
              <a:buNone/>
              <a:defRPr sz="751"/>
            </a:lvl6pPr>
            <a:lvl7pPr marL="2057401" indent="0">
              <a:buNone/>
              <a:defRPr sz="751"/>
            </a:lvl7pPr>
            <a:lvl8pPr marL="2400301" indent="0">
              <a:buNone/>
              <a:defRPr sz="751"/>
            </a:lvl8pPr>
            <a:lvl9pPr marL="2743199" indent="0">
              <a:buNone/>
              <a:defRPr sz="751"/>
            </a:lvl9pPr>
          </a:lstStyle>
          <a:p>
            <a:pPr lvl="0"/>
            <a:r>
              <a:rPr lang="en-US" dirty="0"/>
              <a:t>Edit Master text styles</a:t>
            </a:r>
          </a:p>
        </p:txBody>
      </p:sp>
      <p:sp>
        <p:nvSpPr>
          <p:cNvPr id="6" name="Footer Placeholder 5"/>
          <p:cNvSpPr>
            <a:spLocks noGrp="1"/>
          </p:cNvSpPr>
          <p:nvPr>
            <p:ph type="ftr" sz="quarter" idx="11"/>
          </p:nvPr>
        </p:nvSpPr>
        <p:spPr/>
        <p:txBody>
          <a:bodyPr/>
          <a:lstStyle/>
          <a:p>
            <a:r>
              <a:rPr lang="en-US"/>
              <a:t>Confidential | Eurofins. All rights reserved.</a:t>
            </a:r>
          </a:p>
        </p:txBody>
      </p:sp>
      <p:sp>
        <p:nvSpPr>
          <p:cNvPr id="7" name="Slide Number Placeholder 6"/>
          <p:cNvSpPr>
            <a:spLocks noGrp="1"/>
          </p:cNvSpPr>
          <p:nvPr>
            <p:ph type="sldNum" sz="quarter" idx="12"/>
          </p:nvPr>
        </p:nvSpPr>
        <p:spPr/>
        <p:txBody>
          <a:bodyPr/>
          <a:lstStyle/>
          <a:p>
            <a:fld id="{64C99051-104D-4009-BF14-A1439EF1014F}" type="slidenum">
              <a:rPr lang="en-US" smtClean="0"/>
              <a:t>‹#›</a:t>
            </a:fld>
            <a:endParaRPr lang="en-US"/>
          </a:p>
        </p:txBody>
      </p:sp>
    </p:spTree>
    <p:extLst>
      <p:ext uri="{BB962C8B-B14F-4D97-AF65-F5344CB8AC3E}">
        <p14:creationId xmlns:p14="http://schemas.microsoft.com/office/powerpoint/2010/main" val="239188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Placeholder 1"/>
          <p:cNvSpPr>
            <a:spLocks noGrp="1"/>
          </p:cNvSpPr>
          <p:nvPr>
            <p:ph type="title"/>
          </p:nvPr>
        </p:nvSpPr>
        <p:spPr>
          <a:xfrm>
            <a:off x="838205" y="365125"/>
            <a:ext cx="10515600" cy="6858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5" y="1294889"/>
            <a:ext cx="10515600" cy="48820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5" y="6356359"/>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Confidential | Eurofins. All rights reserved.</a:t>
            </a:r>
          </a:p>
        </p:txBody>
      </p:sp>
      <p:sp>
        <p:nvSpPr>
          <p:cNvPr id="6" name="Slide Number Placeholder 5"/>
          <p:cNvSpPr>
            <a:spLocks noGrp="1"/>
          </p:cNvSpPr>
          <p:nvPr>
            <p:ph type="sldNum" sz="quarter" idx="4"/>
          </p:nvPr>
        </p:nvSpPr>
        <p:spPr>
          <a:xfrm>
            <a:off x="8610601" y="6356359"/>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C99051-104D-4009-BF14-A1439EF1014F}" type="slidenum">
              <a:rPr lang="en-US" smtClean="0"/>
              <a:t>‹#›</a:t>
            </a:fld>
            <a:endParaRPr lang="en-US"/>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8205" y="6356350"/>
            <a:ext cx="1714683" cy="365760"/>
          </a:xfrm>
          <a:prstGeom prst="rect">
            <a:avLst/>
          </a:prstGeom>
        </p:spPr>
      </p:pic>
    </p:spTree>
    <p:extLst>
      <p:ext uri="{BB962C8B-B14F-4D97-AF65-F5344CB8AC3E}">
        <p14:creationId xmlns:p14="http://schemas.microsoft.com/office/powerpoint/2010/main" val="20765183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86" r:id="rId4"/>
    <p:sldLayoutId id="2147483713" r:id="rId5"/>
    <p:sldLayoutId id="2147483715" r:id="rId6"/>
    <p:sldLayoutId id="2147483716" r:id="rId7"/>
    <p:sldLayoutId id="2147483749" r:id="rId8"/>
    <p:sldLayoutId id="2147483717" r:id="rId9"/>
    <p:sldLayoutId id="2147483718" r:id="rId10"/>
    <p:sldLayoutId id="2147483719" r:id="rId11"/>
    <p:sldLayoutId id="2147483720" r:id="rId12"/>
    <p:sldLayoutId id="2147483785" r:id="rId13"/>
    <p:sldLayoutId id="2147483792" r:id="rId14"/>
  </p:sldLayoutIdLst>
  <p:hf sldNum="0" hdr="0" dt="0"/>
  <p:txStyles>
    <p:titleStyle>
      <a:lvl1pPr algn="l" defTabSz="685799"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2" indent="-171452" algn="l" defTabSz="685799" rtl="0" eaLnBrk="1" latinLnBrk="0" hangingPunct="1">
        <a:lnSpc>
          <a:spcPct val="90000"/>
        </a:lnSpc>
        <a:spcBef>
          <a:spcPts val="751"/>
        </a:spcBef>
        <a:buClr>
          <a:schemeClr val="accent2"/>
        </a:buClr>
        <a:buFont typeface="Arial" panose="020B0604020202020204" pitchFamily="34" charset="0"/>
        <a:buChar char="●"/>
        <a:defRPr sz="2100" kern="1200">
          <a:solidFill>
            <a:schemeClr val="tx1"/>
          </a:solidFill>
          <a:latin typeface="+mn-lt"/>
          <a:ea typeface="+mn-ea"/>
          <a:cs typeface="+mn-cs"/>
        </a:defRPr>
      </a:lvl1pPr>
      <a:lvl2pPr marL="514351" indent="-171452" algn="l" defTabSz="685799" rtl="0" eaLnBrk="1" latinLnBrk="0" hangingPunct="1">
        <a:lnSpc>
          <a:spcPct val="90000"/>
        </a:lnSpc>
        <a:spcBef>
          <a:spcPts val="375"/>
        </a:spcBef>
        <a:buClr>
          <a:schemeClr val="accent2"/>
        </a:buClr>
        <a:buFont typeface="Courier New" panose="02070309020205020404" pitchFamily="49" charset="0"/>
        <a:buChar char="o"/>
        <a:defRPr sz="1800" kern="1200">
          <a:solidFill>
            <a:schemeClr val="tx1"/>
          </a:solidFill>
          <a:latin typeface="+mn-lt"/>
          <a:ea typeface="+mn-ea"/>
          <a:cs typeface="+mn-cs"/>
        </a:defRPr>
      </a:lvl2pPr>
      <a:lvl3pPr marL="857251" indent="-171452" algn="l" defTabSz="68579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1" indent="-171452" algn="l" defTabSz="685799" rtl="0" eaLnBrk="1" latinLnBrk="0" hangingPunct="1">
        <a:lnSpc>
          <a:spcPct val="90000"/>
        </a:lnSpc>
        <a:spcBef>
          <a:spcPts val="375"/>
        </a:spcBef>
        <a:buClr>
          <a:schemeClr val="accent2"/>
        </a:buClr>
        <a:buFont typeface="Arial" panose="020B0604020202020204" pitchFamily="34" charset="0"/>
        <a:buChar char="‒"/>
        <a:defRPr sz="1351" kern="1200">
          <a:solidFill>
            <a:schemeClr val="tx1"/>
          </a:solidFill>
          <a:latin typeface="+mn-lt"/>
          <a:ea typeface="+mn-ea"/>
          <a:cs typeface="+mn-cs"/>
        </a:defRPr>
      </a:lvl4pPr>
      <a:lvl5pPr marL="1543050" indent="-171452" algn="l" defTabSz="685799" rtl="0" eaLnBrk="1" latinLnBrk="0" hangingPunct="1">
        <a:lnSpc>
          <a:spcPct val="90000"/>
        </a:lnSpc>
        <a:spcBef>
          <a:spcPts val="375"/>
        </a:spcBef>
        <a:buClr>
          <a:schemeClr val="accent2"/>
        </a:buClr>
        <a:buFont typeface="Arial" panose="020B0604020202020204" pitchFamily="34" charset="0"/>
        <a:buChar char="»"/>
        <a:defRPr sz="1351" kern="1200">
          <a:solidFill>
            <a:schemeClr val="tx1"/>
          </a:solidFill>
          <a:latin typeface="+mn-lt"/>
          <a:ea typeface="+mn-ea"/>
          <a:cs typeface="+mn-cs"/>
        </a:defRPr>
      </a:lvl5pPr>
      <a:lvl6pPr marL="1885950" indent="-171452"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51" indent="-171452"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51" indent="-171452"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51" indent="-171452" algn="l" defTabSz="685799"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9" rtl="0" eaLnBrk="1" latinLnBrk="0" hangingPunct="1">
        <a:defRPr sz="1351" kern="1200">
          <a:solidFill>
            <a:schemeClr val="tx1"/>
          </a:solidFill>
          <a:latin typeface="+mn-lt"/>
          <a:ea typeface="+mn-ea"/>
          <a:cs typeface="+mn-cs"/>
        </a:defRPr>
      </a:lvl1pPr>
      <a:lvl2pPr marL="342900" algn="l" defTabSz="685799" rtl="0" eaLnBrk="1" latinLnBrk="0" hangingPunct="1">
        <a:defRPr sz="1351" kern="1200">
          <a:solidFill>
            <a:schemeClr val="tx1"/>
          </a:solidFill>
          <a:latin typeface="+mn-lt"/>
          <a:ea typeface="+mn-ea"/>
          <a:cs typeface="+mn-cs"/>
        </a:defRPr>
      </a:lvl2pPr>
      <a:lvl3pPr marL="685799" algn="l" defTabSz="685799" rtl="0" eaLnBrk="1" latinLnBrk="0" hangingPunct="1">
        <a:defRPr sz="1351" kern="1200">
          <a:solidFill>
            <a:schemeClr val="tx1"/>
          </a:solidFill>
          <a:latin typeface="+mn-lt"/>
          <a:ea typeface="+mn-ea"/>
          <a:cs typeface="+mn-cs"/>
        </a:defRPr>
      </a:lvl3pPr>
      <a:lvl4pPr marL="1028699" algn="l" defTabSz="685799" rtl="0" eaLnBrk="1" latinLnBrk="0" hangingPunct="1">
        <a:defRPr sz="1351" kern="1200">
          <a:solidFill>
            <a:schemeClr val="tx1"/>
          </a:solidFill>
          <a:latin typeface="+mn-lt"/>
          <a:ea typeface="+mn-ea"/>
          <a:cs typeface="+mn-cs"/>
        </a:defRPr>
      </a:lvl4pPr>
      <a:lvl5pPr marL="1371602" algn="l" defTabSz="685799" rtl="0" eaLnBrk="1" latinLnBrk="0" hangingPunct="1">
        <a:defRPr sz="1351" kern="1200">
          <a:solidFill>
            <a:schemeClr val="tx1"/>
          </a:solidFill>
          <a:latin typeface="+mn-lt"/>
          <a:ea typeface="+mn-ea"/>
          <a:cs typeface="+mn-cs"/>
        </a:defRPr>
      </a:lvl5pPr>
      <a:lvl6pPr marL="1714500" algn="l" defTabSz="685799" rtl="0" eaLnBrk="1" latinLnBrk="0" hangingPunct="1">
        <a:defRPr sz="1351" kern="1200">
          <a:solidFill>
            <a:schemeClr val="tx1"/>
          </a:solidFill>
          <a:latin typeface="+mn-lt"/>
          <a:ea typeface="+mn-ea"/>
          <a:cs typeface="+mn-cs"/>
        </a:defRPr>
      </a:lvl6pPr>
      <a:lvl7pPr marL="2057401" algn="l" defTabSz="685799" rtl="0" eaLnBrk="1" latinLnBrk="0" hangingPunct="1">
        <a:defRPr sz="1351" kern="1200">
          <a:solidFill>
            <a:schemeClr val="tx1"/>
          </a:solidFill>
          <a:latin typeface="+mn-lt"/>
          <a:ea typeface="+mn-ea"/>
          <a:cs typeface="+mn-cs"/>
        </a:defRPr>
      </a:lvl7pPr>
      <a:lvl8pPr marL="2400301" algn="l" defTabSz="685799" rtl="0" eaLnBrk="1" latinLnBrk="0" hangingPunct="1">
        <a:defRPr sz="1351" kern="1200">
          <a:solidFill>
            <a:schemeClr val="tx1"/>
          </a:solidFill>
          <a:latin typeface="+mn-lt"/>
          <a:ea typeface="+mn-ea"/>
          <a:cs typeface="+mn-cs"/>
        </a:defRPr>
      </a:lvl8pPr>
      <a:lvl9pPr marL="2743199" algn="l" defTabSz="685799"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72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250802" tIns="125401" rIns="250802" bIns="125401" rtlCol="0" anchor="b">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50802" tIns="125401" rIns="250802" bIns="1254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1D2664F1-1C95-4F60-80D0-0340B8FBB1C0}"/>
              </a:ext>
            </a:extLst>
          </p:cNvPr>
          <p:cNvSpPr txBox="1"/>
          <p:nvPr userDrawn="1"/>
        </p:nvSpPr>
        <p:spPr>
          <a:xfrm>
            <a:off x="-19050" y="6816508"/>
            <a:ext cx="328936" cy="10772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00" b="1">
                <a:solidFill>
                  <a:srgbClr val="003064"/>
                </a:solidFill>
              </a:rPr>
              <a:t>www.postersession.com</a:t>
            </a:r>
          </a:p>
        </p:txBody>
      </p:sp>
      <p:sp>
        <p:nvSpPr>
          <p:cNvPr id="14" name="Footer Placeholder 5"/>
          <p:cNvSpPr txBox="1">
            <a:spLocks/>
          </p:cNvSpPr>
          <p:nvPr userDrawn="1"/>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p>
        </p:txBody>
      </p:sp>
      <p:sp>
        <p:nvSpPr>
          <p:cNvPr id="15" name="Slide Number Placeholder 6"/>
          <p:cNvSpPr txBox="1">
            <a:spLocks/>
          </p:cNvSpPr>
          <p:nvPr userDrawn="1"/>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75598" y="6389202"/>
            <a:ext cx="1661163" cy="329185"/>
          </a:xfrm>
          <a:prstGeom prst="rect">
            <a:avLst/>
          </a:prstGeom>
        </p:spPr>
      </p:pic>
    </p:spTree>
    <p:extLst>
      <p:ext uri="{BB962C8B-B14F-4D97-AF65-F5344CB8AC3E}">
        <p14:creationId xmlns:p14="http://schemas.microsoft.com/office/powerpoint/2010/main" val="94675792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ctr" defTabSz="1045090" rtl="0" eaLnBrk="1" latinLnBrk="0" hangingPunct="1">
        <a:lnSpc>
          <a:spcPts val="6629"/>
        </a:lnSpc>
        <a:spcBef>
          <a:spcPct val="0"/>
        </a:spcBef>
        <a:buNone/>
        <a:defRPr sz="6167"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91909" indent="-391909" algn="l" defTabSz="1045090" rtl="0" eaLnBrk="1" latinLnBrk="0" hangingPunct="1">
        <a:spcBef>
          <a:spcPct val="20000"/>
        </a:spcBef>
        <a:buFont typeface="Arial" pitchFamily="34" charset="0"/>
        <a:buChar char="•"/>
        <a:defRPr sz="2750" kern="1200">
          <a:solidFill>
            <a:schemeClr val="tx1">
              <a:lumMod val="50000"/>
              <a:lumOff val="50000"/>
            </a:schemeClr>
          </a:solidFill>
          <a:latin typeface="+mj-lt"/>
          <a:ea typeface="+mn-ea"/>
          <a:cs typeface="+mn-cs"/>
        </a:defRPr>
      </a:lvl1pPr>
      <a:lvl2pPr marL="849136" indent="-326591" algn="l" defTabSz="1045090" rtl="0" eaLnBrk="1" latinLnBrk="0" hangingPunct="1">
        <a:spcBef>
          <a:spcPct val="20000"/>
        </a:spcBef>
        <a:buFont typeface="Courier New" pitchFamily="49" charset="0"/>
        <a:buChar char="o"/>
        <a:defRPr sz="1833" kern="1200">
          <a:solidFill>
            <a:schemeClr val="tx1">
              <a:lumMod val="50000"/>
              <a:lumOff val="50000"/>
            </a:schemeClr>
          </a:solidFill>
          <a:latin typeface="+mj-lt"/>
          <a:ea typeface="+mn-ea"/>
          <a:cs typeface="+mn-cs"/>
        </a:defRPr>
      </a:lvl2pPr>
      <a:lvl3pPr marL="1306363" indent="-261273" algn="l" defTabSz="1045090" rtl="0" eaLnBrk="1" latinLnBrk="0" hangingPunct="1">
        <a:spcBef>
          <a:spcPct val="20000"/>
        </a:spcBef>
        <a:buFont typeface="Arial" pitchFamily="34" charset="0"/>
        <a:buChar char="•"/>
        <a:defRPr sz="1833" kern="1200">
          <a:solidFill>
            <a:schemeClr val="tx1">
              <a:lumMod val="50000"/>
              <a:lumOff val="50000"/>
            </a:schemeClr>
          </a:solidFill>
          <a:latin typeface="+mj-lt"/>
          <a:ea typeface="+mn-ea"/>
          <a:cs typeface="+mn-cs"/>
        </a:defRPr>
      </a:lvl3pPr>
      <a:lvl4pPr marL="1828908" indent="-261273" algn="l" defTabSz="1045090" rtl="0" eaLnBrk="1" latinLnBrk="0" hangingPunct="1">
        <a:spcBef>
          <a:spcPct val="20000"/>
        </a:spcBef>
        <a:buFont typeface="Courier New" pitchFamily="49" charset="0"/>
        <a:buChar char="o"/>
        <a:defRPr sz="1833" kern="1200">
          <a:solidFill>
            <a:schemeClr val="tx1">
              <a:lumMod val="50000"/>
              <a:lumOff val="50000"/>
            </a:schemeClr>
          </a:solidFill>
          <a:latin typeface="+mj-lt"/>
          <a:ea typeface="+mn-ea"/>
          <a:cs typeface="+mn-cs"/>
        </a:defRPr>
      </a:lvl4pPr>
      <a:lvl5pPr marL="2351454" indent="-261273" algn="l" defTabSz="1045090" rtl="0" eaLnBrk="1" latinLnBrk="0" hangingPunct="1">
        <a:spcBef>
          <a:spcPct val="20000"/>
        </a:spcBef>
        <a:buFont typeface="Arial" pitchFamily="34" charset="0"/>
        <a:buChar char="•"/>
        <a:defRPr sz="1833" kern="1200">
          <a:solidFill>
            <a:schemeClr val="tx1">
              <a:lumMod val="50000"/>
              <a:lumOff val="50000"/>
            </a:schemeClr>
          </a:solidFill>
          <a:latin typeface="+mj-lt"/>
          <a:ea typeface="+mn-ea"/>
          <a:cs typeface="+mn-cs"/>
        </a:defRPr>
      </a:lvl5pPr>
      <a:lvl6pPr marL="2873999" indent="-261273" algn="l" defTabSz="1045090" rtl="0" eaLnBrk="1" latinLnBrk="0" hangingPunct="1">
        <a:spcBef>
          <a:spcPct val="20000"/>
        </a:spcBef>
        <a:buFont typeface="Courier New" pitchFamily="49" charset="0"/>
        <a:buChar char="o"/>
        <a:defRPr sz="1833" kern="1200">
          <a:solidFill>
            <a:schemeClr val="tx1">
              <a:lumMod val="50000"/>
              <a:lumOff val="50000"/>
            </a:schemeClr>
          </a:solidFill>
          <a:latin typeface="+mj-lt"/>
          <a:ea typeface="+mn-ea"/>
          <a:cs typeface="+mn-cs"/>
        </a:defRPr>
      </a:lvl6pPr>
      <a:lvl7pPr marL="3396544" indent="-261273" algn="l" defTabSz="1045090" rtl="0" eaLnBrk="1" latinLnBrk="0" hangingPunct="1">
        <a:spcBef>
          <a:spcPct val="20000"/>
        </a:spcBef>
        <a:buFont typeface="Arial" pitchFamily="34" charset="0"/>
        <a:buChar char="•"/>
        <a:defRPr sz="1833" kern="1200">
          <a:solidFill>
            <a:schemeClr val="tx1">
              <a:lumMod val="50000"/>
              <a:lumOff val="50000"/>
            </a:schemeClr>
          </a:solidFill>
          <a:latin typeface="+mj-lt"/>
          <a:ea typeface="+mn-ea"/>
          <a:cs typeface="+mn-cs"/>
        </a:defRPr>
      </a:lvl7pPr>
      <a:lvl8pPr marL="3919089" indent="-261273" algn="l" defTabSz="1045090" rtl="0" eaLnBrk="1" latinLnBrk="0" hangingPunct="1">
        <a:spcBef>
          <a:spcPct val="20000"/>
        </a:spcBef>
        <a:buFont typeface="Courier New" pitchFamily="49" charset="0"/>
        <a:buChar char="o"/>
        <a:defRPr sz="1833" kern="1200">
          <a:solidFill>
            <a:schemeClr val="tx1">
              <a:lumMod val="50000"/>
              <a:lumOff val="50000"/>
            </a:schemeClr>
          </a:solidFill>
          <a:latin typeface="+mj-lt"/>
          <a:ea typeface="+mn-ea"/>
          <a:cs typeface="+mn-cs"/>
        </a:defRPr>
      </a:lvl8pPr>
      <a:lvl9pPr marL="4441634" indent="-261273" algn="l" defTabSz="1045090" rtl="0" eaLnBrk="1" latinLnBrk="0" hangingPunct="1">
        <a:spcBef>
          <a:spcPct val="20000"/>
        </a:spcBef>
        <a:buFont typeface="Arial" pitchFamily="34" charset="0"/>
        <a:buChar char="•"/>
        <a:defRPr sz="1833" kern="1200">
          <a:solidFill>
            <a:schemeClr val="tx1">
              <a:lumMod val="50000"/>
              <a:lumOff val="50000"/>
            </a:schemeClr>
          </a:solidFill>
          <a:latin typeface="+mj-lt"/>
          <a:ea typeface="+mn-ea"/>
          <a:cs typeface="+mn-cs"/>
        </a:defRPr>
      </a:lvl9pPr>
    </p:bodyStyle>
    <p:otherStyle>
      <a:defPPr>
        <a:defRPr lang="en-US"/>
      </a:defPPr>
      <a:lvl1pPr marL="0" algn="l" defTabSz="1045090" rtl="0" eaLnBrk="1" latinLnBrk="0" hangingPunct="1">
        <a:defRPr sz="2042" kern="1200">
          <a:solidFill>
            <a:schemeClr val="tx1"/>
          </a:solidFill>
          <a:latin typeface="+mn-lt"/>
          <a:ea typeface="+mn-ea"/>
          <a:cs typeface="+mn-cs"/>
        </a:defRPr>
      </a:lvl1pPr>
      <a:lvl2pPr marL="522545" algn="l" defTabSz="1045090" rtl="0" eaLnBrk="1" latinLnBrk="0" hangingPunct="1">
        <a:defRPr sz="2042" kern="1200">
          <a:solidFill>
            <a:schemeClr val="tx1"/>
          </a:solidFill>
          <a:latin typeface="+mn-lt"/>
          <a:ea typeface="+mn-ea"/>
          <a:cs typeface="+mn-cs"/>
        </a:defRPr>
      </a:lvl2pPr>
      <a:lvl3pPr marL="1045090" algn="l" defTabSz="1045090" rtl="0" eaLnBrk="1" latinLnBrk="0" hangingPunct="1">
        <a:defRPr sz="2042" kern="1200">
          <a:solidFill>
            <a:schemeClr val="tx1"/>
          </a:solidFill>
          <a:latin typeface="+mn-lt"/>
          <a:ea typeface="+mn-ea"/>
          <a:cs typeface="+mn-cs"/>
        </a:defRPr>
      </a:lvl3pPr>
      <a:lvl4pPr marL="1567635" algn="l" defTabSz="1045090" rtl="0" eaLnBrk="1" latinLnBrk="0" hangingPunct="1">
        <a:defRPr sz="2042" kern="1200">
          <a:solidFill>
            <a:schemeClr val="tx1"/>
          </a:solidFill>
          <a:latin typeface="+mn-lt"/>
          <a:ea typeface="+mn-ea"/>
          <a:cs typeface="+mn-cs"/>
        </a:defRPr>
      </a:lvl4pPr>
      <a:lvl5pPr marL="2090181" algn="l" defTabSz="1045090" rtl="0" eaLnBrk="1" latinLnBrk="0" hangingPunct="1">
        <a:defRPr sz="2042" kern="1200">
          <a:solidFill>
            <a:schemeClr val="tx1"/>
          </a:solidFill>
          <a:latin typeface="+mn-lt"/>
          <a:ea typeface="+mn-ea"/>
          <a:cs typeface="+mn-cs"/>
        </a:defRPr>
      </a:lvl5pPr>
      <a:lvl6pPr marL="2612726" algn="l" defTabSz="1045090" rtl="0" eaLnBrk="1" latinLnBrk="0" hangingPunct="1">
        <a:defRPr sz="2042" kern="1200">
          <a:solidFill>
            <a:schemeClr val="tx1"/>
          </a:solidFill>
          <a:latin typeface="+mn-lt"/>
          <a:ea typeface="+mn-ea"/>
          <a:cs typeface="+mn-cs"/>
        </a:defRPr>
      </a:lvl6pPr>
      <a:lvl7pPr marL="3135271" algn="l" defTabSz="1045090" rtl="0" eaLnBrk="1" latinLnBrk="0" hangingPunct="1">
        <a:defRPr sz="2042" kern="1200">
          <a:solidFill>
            <a:schemeClr val="tx1"/>
          </a:solidFill>
          <a:latin typeface="+mn-lt"/>
          <a:ea typeface="+mn-ea"/>
          <a:cs typeface="+mn-cs"/>
        </a:defRPr>
      </a:lvl7pPr>
      <a:lvl8pPr marL="3657816" algn="l" defTabSz="1045090" rtl="0" eaLnBrk="1" latinLnBrk="0" hangingPunct="1">
        <a:defRPr sz="2042" kern="1200">
          <a:solidFill>
            <a:schemeClr val="tx1"/>
          </a:solidFill>
          <a:latin typeface="+mn-lt"/>
          <a:ea typeface="+mn-ea"/>
          <a:cs typeface="+mn-cs"/>
        </a:defRPr>
      </a:lvl8pPr>
      <a:lvl9pPr marL="4180361" algn="l" defTabSz="1045090" rtl="0" eaLnBrk="1" latinLnBrk="0" hangingPunct="1">
        <a:defRPr sz="204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object 2"/>
          <p:cNvSpPr/>
          <p:nvPr userDrawn="1"/>
        </p:nvSpPr>
        <p:spPr>
          <a:xfrm>
            <a:off x="0" y="-58"/>
            <a:ext cx="12192000" cy="6857615"/>
          </a:xfrm>
          <a:custGeom>
            <a:avLst/>
            <a:gdLst/>
            <a:ahLst/>
            <a:cxnLst/>
            <a:rect l="l" t="t" r="r" b="b"/>
            <a:pathLst>
              <a:path w="20104100" h="11308715">
                <a:moveTo>
                  <a:pt x="20104089" y="0"/>
                </a:moveTo>
                <a:lnTo>
                  <a:pt x="0" y="0"/>
                </a:lnTo>
                <a:lnTo>
                  <a:pt x="0" y="11308545"/>
                </a:lnTo>
                <a:lnTo>
                  <a:pt x="20104089" y="11308545"/>
                </a:lnTo>
                <a:lnTo>
                  <a:pt x="20104089" y="0"/>
                </a:lnTo>
                <a:close/>
              </a:path>
            </a:pathLst>
          </a:custGeom>
          <a:solidFill>
            <a:srgbClr val="1F3463"/>
          </a:solidFill>
        </p:spPr>
        <p:txBody>
          <a:bodyPr wrap="square" lIns="0" tIns="0" rIns="0" bIns="0" rtlCol="0"/>
          <a:lstStyle/>
          <a:p>
            <a:endParaRPr sz="1819"/>
          </a:p>
        </p:txBody>
      </p:sp>
      <p:sp>
        <p:nvSpPr>
          <p:cNvPr id="10" name="object 5"/>
          <p:cNvSpPr/>
          <p:nvPr userDrawn="1"/>
        </p:nvSpPr>
        <p:spPr>
          <a:xfrm>
            <a:off x="789712" y="1026197"/>
            <a:ext cx="1877707" cy="184061"/>
          </a:xfrm>
          <a:custGeom>
            <a:avLst/>
            <a:gdLst/>
            <a:ahLst/>
            <a:cxnLst/>
            <a:rect l="l" t="t" r="r" b="b"/>
            <a:pathLst>
              <a:path w="3096260" h="303530">
                <a:moveTo>
                  <a:pt x="113493" y="0"/>
                </a:moveTo>
                <a:lnTo>
                  <a:pt x="74240" y="7013"/>
                </a:lnTo>
                <a:lnTo>
                  <a:pt x="19362" y="58833"/>
                </a:lnTo>
                <a:lnTo>
                  <a:pt x="4940" y="100784"/>
                </a:lnTo>
                <a:lnTo>
                  <a:pt x="0" y="151524"/>
                </a:lnTo>
                <a:lnTo>
                  <a:pt x="4941" y="202252"/>
                </a:lnTo>
                <a:lnTo>
                  <a:pt x="19362" y="244190"/>
                </a:lnTo>
                <a:lnTo>
                  <a:pt x="42662" y="275914"/>
                </a:lnTo>
                <a:lnTo>
                  <a:pt x="74240" y="295995"/>
                </a:lnTo>
                <a:lnTo>
                  <a:pt x="113493" y="303006"/>
                </a:lnTo>
                <a:lnTo>
                  <a:pt x="153596" y="296447"/>
                </a:lnTo>
                <a:lnTo>
                  <a:pt x="177904" y="280996"/>
                </a:lnTo>
                <a:lnTo>
                  <a:pt x="113902" y="280996"/>
                </a:lnTo>
                <a:lnTo>
                  <a:pt x="74461" y="270932"/>
                </a:lnTo>
                <a:lnTo>
                  <a:pt x="47426" y="243369"/>
                </a:lnTo>
                <a:lnTo>
                  <a:pt x="31878" y="202251"/>
                </a:lnTo>
                <a:lnTo>
                  <a:pt x="26899" y="151524"/>
                </a:lnTo>
                <a:lnTo>
                  <a:pt x="31833" y="100783"/>
                </a:lnTo>
                <a:lnTo>
                  <a:pt x="47067" y="59648"/>
                </a:lnTo>
                <a:lnTo>
                  <a:pt x="73251" y="32070"/>
                </a:lnTo>
                <a:lnTo>
                  <a:pt x="111033" y="21999"/>
                </a:lnTo>
                <a:lnTo>
                  <a:pt x="171795" y="21999"/>
                </a:lnTo>
                <a:lnTo>
                  <a:pt x="148678" y="6553"/>
                </a:lnTo>
                <a:lnTo>
                  <a:pt x="113493" y="0"/>
                </a:lnTo>
                <a:close/>
              </a:path>
              <a:path w="3096260" h="303530">
                <a:moveTo>
                  <a:pt x="188235" y="209114"/>
                </a:moveTo>
                <a:lnTo>
                  <a:pt x="179147" y="236544"/>
                </a:lnTo>
                <a:lnTo>
                  <a:pt x="165157" y="259454"/>
                </a:lnTo>
                <a:lnTo>
                  <a:pt x="144122" y="275164"/>
                </a:lnTo>
                <a:lnTo>
                  <a:pt x="113902" y="280996"/>
                </a:lnTo>
                <a:lnTo>
                  <a:pt x="177904" y="280996"/>
                </a:lnTo>
                <a:lnTo>
                  <a:pt x="182516" y="278064"/>
                </a:lnTo>
                <a:lnTo>
                  <a:pt x="201940" y="249803"/>
                </a:lnTo>
                <a:lnTo>
                  <a:pt x="213553" y="213606"/>
                </a:lnTo>
                <a:lnTo>
                  <a:pt x="188235" y="209114"/>
                </a:lnTo>
                <a:close/>
              </a:path>
              <a:path w="3096260" h="303530">
                <a:moveTo>
                  <a:pt x="171795" y="21999"/>
                </a:moveTo>
                <a:lnTo>
                  <a:pt x="111033" y="21999"/>
                </a:lnTo>
                <a:lnTo>
                  <a:pt x="135477" y="26635"/>
                </a:lnTo>
                <a:lnTo>
                  <a:pt x="155555" y="40085"/>
                </a:lnTo>
                <a:lnTo>
                  <a:pt x="171345" y="61658"/>
                </a:lnTo>
                <a:lnTo>
                  <a:pt x="182926" y="90667"/>
                </a:lnTo>
                <a:lnTo>
                  <a:pt x="207836" y="85358"/>
                </a:lnTo>
                <a:lnTo>
                  <a:pt x="195162" y="51670"/>
                </a:lnTo>
                <a:lnTo>
                  <a:pt x="175672" y="24589"/>
                </a:lnTo>
                <a:lnTo>
                  <a:pt x="171795" y="21999"/>
                </a:lnTo>
                <a:close/>
              </a:path>
              <a:path w="3096260" h="303530">
                <a:moveTo>
                  <a:pt x="465577" y="4083"/>
                </a:moveTo>
                <a:lnTo>
                  <a:pt x="424332" y="4083"/>
                </a:lnTo>
                <a:lnTo>
                  <a:pt x="330010" y="298912"/>
                </a:lnTo>
                <a:lnTo>
                  <a:pt x="358585" y="298912"/>
                </a:lnTo>
                <a:lnTo>
                  <a:pt x="388804" y="202527"/>
                </a:lnTo>
                <a:lnTo>
                  <a:pt x="528239" y="202527"/>
                </a:lnTo>
                <a:lnTo>
                  <a:pt x="521292" y="180528"/>
                </a:lnTo>
                <a:lnTo>
                  <a:pt x="395747" y="180528"/>
                </a:lnTo>
                <a:lnTo>
                  <a:pt x="444342" y="26082"/>
                </a:lnTo>
                <a:lnTo>
                  <a:pt x="472524" y="26082"/>
                </a:lnTo>
                <a:lnTo>
                  <a:pt x="465577" y="4083"/>
                </a:lnTo>
                <a:close/>
              </a:path>
              <a:path w="3096260" h="303530">
                <a:moveTo>
                  <a:pt x="528239" y="202527"/>
                </a:moveTo>
                <a:lnTo>
                  <a:pt x="500288" y="202527"/>
                </a:lnTo>
                <a:lnTo>
                  <a:pt x="530088" y="298912"/>
                </a:lnTo>
                <a:lnTo>
                  <a:pt x="558674" y="298912"/>
                </a:lnTo>
                <a:lnTo>
                  <a:pt x="528239" y="202527"/>
                </a:lnTo>
                <a:close/>
              </a:path>
              <a:path w="3096260" h="303530">
                <a:moveTo>
                  <a:pt x="472524" y="26082"/>
                </a:moveTo>
                <a:lnTo>
                  <a:pt x="445159" y="26082"/>
                </a:lnTo>
                <a:lnTo>
                  <a:pt x="494162" y="180528"/>
                </a:lnTo>
                <a:lnTo>
                  <a:pt x="521292" y="180528"/>
                </a:lnTo>
                <a:lnTo>
                  <a:pt x="472524" y="26082"/>
                </a:lnTo>
                <a:close/>
              </a:path>
              <a:path w="3096260" h="303530">
                <a:moveTo>
                  <a:pt x="697151" y="216454"/>
                </a:moveTo>
                <a:lnTo>
                  <a:pt x="672272" y="224213"/>
                </a:lnTo>
                <a:lnTo>
                  <a:pt x="687622" y="259274"/>
                </a:lnTo>
                <a:lnTo>
                  <a:pt x="709715" y="283831"/>
                </a:lnTo>
                <a:lnTo>
                  <a:pt x="739321" y="298278"/>
                </a:lnTo>
                <a:lnTo>
                  <a:pt x="777211" y="303006"/>
                </a:lnTo>
                <a:lnTo>
                  <a:pt x="811413" y="297888"/>
                </a:lnTo>
                <a:lnTo>
                  <a:pt x="840051" y="282861"/>
                </a:lnTo>
                <a:lnTo>
                  <a:pt x="841552" y="280996"/>
                </a:lnTo>
                <a:lnTo>
                  <a:pt x="781295" y="280996"/>
                </a:lnTo>
                <a:lnTo>
                  <a:pt x="750104" y="277230"/>
                </a:lnTo>
                <a:lnTo>
                  <a:pt x="726038" y="265574"/>
                </a:lnTo>
                <a:lnTo>
                  <a:pt x="708564" y="245493"/>
                </a:lnTo>
                <a:lnTo>
                  <a:pt x="697151" y="216454"/>
                </a:lnTo>
                <a:close/>
              </a:path>
              <a:path w="3096260" h="303530">
                <a:moveTo>
                  <a:pt x="765358" y="0"/>
                </a:moveTo>
                <a:lnTo>
                  <a:pt x="728991" y="5779"/>
                </a:lnTo>
                <a:lnTo>
                  <a:pt x="702367" y="21772"/>
                </a:lnTo>
                <a:lnTo>
                  <a:pt x="686009" y="45963"/>
                </a:lnTo>
                <a:lnTo>
                  <a:pt x="680440" y="76332"/>
                </a:lnTo>
                <a:lnTo>
                  <a:pt x="689285" y="110992"/>
                </a:lnTo>
                <a:lnTo>
                  <a:pt x="712098" y="134077"/>
                </a:lnTo>
                <a:lnTo>
                  <a:pt x="743292" y="149765"/>
                </a:lnTo>
                <a:lnTo>
                  <a:pt x="777279" y="162239"/>
                </a:lnTo>
                <a:lnTo>
                  <a:pt x="808472" y="175677"/>
                </a:lnTo>
                <a:lnTo>
                  <a:pt x="831285" y="194261"/>
                </a:lnTo>
                <a:lnTo>
                  <a:pt x="840131" y="222171"/>
                </a:lnTo>
                <a:lnTo>
                  <a:pt x="836109" y="246355"/>
                </a:lnTo>
                <a:lnTo>
                  <a:pt x="824503" y="264910"/>
                </a:lnTo>
                <a:lnTo>
                  <a:pt x="806002" y="276802"/>
                </a:lnTo>
                <a:lnTo>
                  <a:pt x="781295" y="280996"/>
                </a:lnTo>
                <a:lnTo>
                  <a:pt x="841552" y="280996"/>
                </a:lnTo>
                <a:lnTo>
                  <a:pt x="859727" y="258412"/>
                </a:lnTo>
                <a:lnTo>
                  <a:pt x="867041" y="225029"/>
                </a:lnTo>
                <a:lnTo>
                  <a:pt x="863134" y="196793"/>
                </a:lnTo>
                <a:lnTo>
                  <a:pt x="848319" y="173764"/>
                </a:lnTo>
                <a:lnTo>
                  <a:pt x="817955" y="152878"/>
                </a:lnTo>
                <a:lnTo>
                  <a:pt x="767400" y="131074"/>
                </a:lnTo>
                <a:lnTo>
                  <a:pt x="735094" y="116718"/>
                </a:lnTo>
                <a:lnTo>
                  <a:pt x="716995" y="103550"/>
                </a:lnTo>
                <a:lnTo>
                  <a:pt x="709083" y="90459"/>
                </a:lnTo>
                <a:lnTo>
                  <a:pt x="707339" y="76332"/>
                </a:lnTo>
                <a:lnTo>
                  <a:pt x="711579" y="53195"/>
                </a:lnTo>
                <a:lnTo>
                  <a:pt x="723481" y="36145"/>
                </a:lnTo>
                <a:lnTo>
                  <a:pt x="741817" y="25606"/>
                </a:lnTo>
                <a:lnTo>
                  <a:pt x="765358" y="21999"/>
                </a:lnTo>
                <a:lnTo>
                  <a:pt x="828439" y="21999"/>
                </a:lnTo>
                <a:lnTo>
                  <a:pt x="824953" y="18301"/>
                </a:lnTo>
                <a:lnTo>
                  <a:pt x="797860" y="4656"/>
                </a:lnTo>
                <a:lnTo>
                  <a:pt x="765358" y="0"/>
                </a:lnTo>
                <a:close/>
              </a:path>
              <a:path w="3096260" h="303530">
                <a:moveTo>
                  <a:pt x="828439" y="21999"/>
                </a:moveTo>
                <a:lnTo>
                  <a:pt x="765358" y="21999"/>
                </a:lnTo>
                <a:lnTo>
                  <a:pt x="790831" y="26084"/>
                </a:lnTo>
                <a:lnTo>
                  <a:pt x="811018" y="37523"/>
                </a:lnTo>
                <a:lnTo>
                  <a:pt x="826149" y="55090"/>
                </a:lnTo>
                <a:lnTo>
                  <a:pt x="836456" y="77557"/>
                </a:lnTo>
                <a:lnTo>
                  <a:pt x="859701" y="70615"/>
                </a:lnTo>
                <a:lnTo>
                  <a:pt x="845835" y="40450"/>
                </a:lnTo>
                <a:lnTo>
                  <a:pt x="828439" y="21999"/>
                </a:lnTo>
                <a:close/>
              </a:path>
              <a:path w="3096260" h="303530">
                <a:moveTo>
                  <a:pt x="1185209" y="4083"/>
                </a:moveTo>
                <a:lnTo>
                  <a:pt x="1016984" y="4083"/>
                </a:lnTo>
                <a:lnTo>
                  <a:pt x="1016984" y="298912"/>
                </a:lnTo>
                <a:lnTo>
                  <a:pt x="1192968" y="298912"/>
                </a:lnTo>
                <a:lnTo>
                  <a:pt x="1192968" y="276913"/>
                </a:lnTo>
                <a:lnTo>
                  <a:pt x="1043894" y="276913"/>
                </a:lnTo>
                <a:lnTo>
                  <a:pt x="1043894" y="156780"/>
                </a:lnTo>
                <a:lnTo>
                  <a:pt x="1145588" y="156780"/>
                </a:lnTo>
                <a:lnTo>
                  <a:pt x="1145588" y="134781"/>
                </a:lnTo>
                <a:lnTo>
                  <a:pt x="1043894" y="134781"/>
                </a:lnTo>
                <a:lnTo>
                  <a:pt x="1043894" y="26082"/>
                </a:lnTo>
                <a:lnTo>
                  <a:pt x="1185209" y="26082"/>
                </a:lnTo>
                <a:lnTo>
                  <a:pt x="1185209" y="4083"/>
                </a:lnTo>
                <a:close/>
              </a:path>
              <a:path w="3096260" h="303530">
                <a:moveTo>
                  <a:pt x="1534434" y="216454"/>
                </a:moveTo>
                <a:lnTo>
                  <a:pt x="1509556" y="224213"/>
                </a:lnTo>
                <a:lnTo>
                  <a:pt x="1524910" y="259274"/>
                </a:lnTo>
                <a:lnTo>
                  <a:pt x="1547002" y="283831"/>
                </a:lnTo>
                <a:lnTo>
                  <a:pt x="1576606" y="298278"/>
                </a:lnTo>
                <a:lnTo>
                  <a:pt x="1614495" y="303006"/>
                </a:lnTo>
                <a:lnTo>
                  <a:pt x="1648701" y="297888"/>
                </a:lnTo>
                <a:lnTo>
                  <a:pt x="1677338" y="282861"/>
                </a:lnTo>
                <a:lnTo>
                  <a:pt x="1678839" y="280996"/>
                </a:lnTo>
                <a:lnTo>
                  <a:pt x="1618578" y="280996"/>
                </a:lnTo>
                <a:lnTo>
                  <a:pt x="1587389" y="277230"/>
                </a:lnTo>
                <a:lnTo>
                  <a:pt x="1563325" y="265574"/>
                </a:lnTo>
                <a:lnTo>
                  <a:pt x="1545852" y="245493"/>
                </a:lnTo>
                <a:lnTo>
                  <a:pt x="1534434" y="216454"/>
                </a:lnTo>
                <a:close/>
              </a:path>
              <a:path w="3096260" h="303530">
                <a:moveTo>
                  <a:pt x="1602642" y="0"/>
                </a:moveTo>
                <a:lnTo>
                  <a:pt x="1566279" y="5779"/>
                </a:lnTo>
                <a:lnTo>
                  <a:pt x="1539654" y="21772"/>
                </a:lnTo>
                <a:lnTo>
                  <a:pt x="1523293" y="45963"/>
                </a:lnTo>
                <a:lnTo>
                  <a:pt x="1517723" y="76332"/>
                </a:lnTo>
                <a:lnTo>
                  <a:pt x="1526569" y="110992"/>
                </a:lnTo>
                <a:lnTo>
                  <a:pt x="1549382" y="134077"/>
                </a:lnTo>
                <a:lnTo>
                  <a:pt x="1580575" y="149765"/>
                </a:lnTo>
                <a:lnTo>
                  <a:pt x="1614562" y="162239"/>
                </a:lnTo>
                <a:lnTo>
                  <a:pt x="1645755" y="175677"/>
                </a:lnTo>
                <a:lnTo>
                  <a:pt x="1668569" y="194261"/>
                </a:lnTo>
                <a:lnTo>
                  <a:pt x="1677414" y="222171"/>
                </a:lnTo>
                <a:lnTo>
                  <a:pt x="1673393" y="246355"/>
                </a:lnTo>
                <a:lnTo>
                  <a:pt x="1661787" y="264910"/>
                </a:lnTo>
                <a:lnTo>
                  <a:pt x="1643286" y="276802"/>
                </a:lnTo>
                <a:lnTo>
                  <a:pt x="1618578" y="280996"/>
                </a:lnTo>
                <a:lnTo>
                  <a:pt x="1678839" y="280996"/>
                </a:lnTo>
                <a:lnTo>
                  <a:pt x="1697012" y="258412"/>
                </a:lnTo>
                <a:lnTo>
                  <a:pt x="1704325" y="225029"/>
                </a:lnTo>
                <a:lnTo>
                  <a:pt x="1700418" y="196793"/>
                </a:lnTo>
                <a:lnTo>
                  <a:pt x="1685604" y="173764"/>
                </a:lnTo>
                <a:lnTo>
                  <a:pt x="1655243" y="152878"/>
                </a:lnTo>
                <a:lnTo>
                  <a:pt x="1604694" y="131074"/>
                </a:lnTo>
                <a:lnTo>
                  <a:pt x="1572382" y="116718"/>
                </a:lnTo>
                <a:lnTo>
                  <a:pt x="1554279" y="103550"/>
                </a:lnTo>
                <a:lnTo>
                  <a:pt x="1546367" y="90459"/>
                </a:lnTo>
                <a:lnTo>
                  <a:pt x="1544623" y="76332"/>
                </a:lnTo>
                <a:lnTo>
                  <a:pt x="1548863" y="53195"/>
                </a:lnTo>
                <a:lnTo>
                  <a:pt x="1560765" y="36145"/>
                </a:lnTo>
                <a:lnTo>
                  <a:pt x="1579100" y="25606"/>
                </a:lnTo>
                <a:lnTo>
                  <a:pt x="1602642" y="21999"/>
                </a:lnTo>
                <a:lnTo>
                  <a:pt x="1665723" y="21999"/>
                </a:lnTo>
                <a:lnTo>
                  <a:pt x="1662237" y="18301"/>
                </a:lnTo>
                <a:lnTo>
                  <a:pt x="1635144" y="4656"/>
                </a:lnTo>
                <a:lnTo>
                  <a:pt x="1602642" y="0"/>
                </a:lnTo>
                <a:close/>
              </a:path>
              <a:path w="3096260" h="303530">
                <a:moveTo>
                  <a:pt x="1665723" y="21999"/>
                </a:moveTo>
                <a:lnTo>
                  <a:pt x="1602642" y="21999"/>
                </a:lnTo>
                <a:lnTo>
                  <a:pt x="1628116" y="26084"/>
                </a:lnTo>
                <a:lnTo>
                  <a:pt x="1648305" y="37523"/>
                </a:lnTo>
                <a:lnTo>
                  <a:pt x="1663437" y="55090"/>
                </a:lnTo>
                <a:lnTo>
                  <a:pt x="1673739" y="77557"/>
                </a:lnTo>
                <a:lnTo>
                  <a:pt x="1696984" y="70615"/>
                </a:lnTo>
                <a:lnTo>
                  <a:pt x="1683118" y="40450"/>
                </a:lnTo>
                <a:lnTo>
                  <a:pt x="1665723" y="21999"/>
                </a:lnTo>
                <a:close/>
              </a:path>
              <a:path w="3096260" h="303530">
                <a:moveTo>
                  <a:pt x="1940401" y="26082"/>
                </a:moveTo>
                <a:lnTo>
                  <a:pt x="1913491" y="26082"/>
                </a:lnTo>
                <a:lnTo>
                  <a:pt x="1913491" y="298912"/>
                </a:lnTo>
                <a:lnTo>
                  <a:pt x="1940401" y="298912"/>
                </a:lnTo>
                <a:lnTo>
                  <a:pt x="1940401" y="26082"/>
                </a:lnTo>
                <a:close/>
              </a:path>
              <a:path w="3096260" h="303530">
                <a:moveTo>
                  <a:pt x="2027802" y="4083"/>
                </a:moveTo>
                <a:lnTo>
                  <a:pt x="1826090" y="4083"/>
                </a:lnTo>
                <a:lnTo>
                  <a:pt x="1826090" y="26082"/>
                </a:lnTo>
                <a:lnTo>
                  <a:pt x="2027802" y="26082"/>
                </a:lnTo>
                <a:lnTo>
                  <a:pt x="2027802" y="4083"/>
                </a:lnTo>
                <a:close/>
              </a:path>
              <a:path w="3096260" h="303530">
                <a:moveTo>
                  <a:pt x="2198121" y="4083"/>
                </a:moveTo>
                <a:lnTo>
                  <a:pt x="2171211" y="4083"/>
                </a:lnTo>
                <a:lnTo>
                  <a:pt x="2171211" y="202580"/>
                </a:lnTo>
                <a:lnTo>
                  <a:pt x="2177809" y="246529"/>
                </a:lnTo>
                <a:lnTo>
                  <a:pt x="2197687" y="277911"/>
                </a:lnTo>
                <a:lnTo>
                  <a:pt x="2230970" y="296734"/>
                </a:lnTo>
                <a:lnTo>
                  <a:pt x="2277784" y="303006"/>
                </a:lnTo>
                <a:lnTo>
                  <a:pt x="2324604" y="296734"/>
                </a:lnTo>
                <a:lnTo>
                  <a:pt x="2352434" y="280996"/>
                </a:lnTo>
                <a:lnTo>
                  <a:pt x="2277784" y="280996"/>
                </a:lnTo>
                <a:lnTo>
                  <a:pt x="2243276" y="277053"/>
                </a:lnTo>
                <a:lnTo>
                  <a:pt x="2218343" y="264150"/>
                </a:lnTo>
                <a:lnTo>
                  <a:pt x="2203215" y="240679"/>
                </a:lnTo>
                <a:lnTo>
                  <a:pt x="2198121" y="205030"/>
                </a:lnTo>
                <a:lnTo>
                  <a:pt x="2198121" y="4083"/>
                </a:lnTo>
                <a:close/>
              </a:path>
              <a:path w="3096260" h="303530">
                <a:moveTo>
                  <a:pt x="2384367" y="4083"/>
                </a:moveTo>
                <a:lnTo>
                  <a:pt x="2357457" y="4083"/>
                </a:lnTo>
                <a:lnTo>
                  <a:pt x="2357457" y="205030"/>
                </a:lnTo>
                <a:lnTo>
                  <a:pt x="2352363" y="240679"/>
                </a:lnTo>
                <a:lnTo>
                  <a:pt x="2337233" y="264150"/>
                </a:lnTo>
                <a:lnTo>
                  <a:pt x="2312297" y="277053"/>
                </a:lnTo>
                <a:lnTo>
                  <a:pt x="2277784" y="280996"/>
                </a:lnTo>
                <a:lnTo>
                  <a:pt x="2352434" y="280996"/>
                </a:lnTo>
                <a:lnTo>
                  <a:pt x="2357890" y="277911"/>
                </a:lnTo>
                <a:lnTo>
                  <a:pt x="2377769" y="246529"/>
                </a:lnTo>
                <a:lnTo>
                  <a:pt x="2384367" y="202580"/>
                </a:lnTo>
                <a:lnTo>
                  <a:pt x="2384367" y="4083"/>
                </a:lnTo>
                <a:close/>
              </a:path>
              <a:path w="3096260" h="303530">
                <a:moveTo>
                  <a:pt x="2639239" y="4083"/>
                </a:moveTo>
                <a:lnTo>
                  <a:pt x="2555953" y="4083"/>
                </a:lnTo>
                <a:lnTo>
                  <a:pt x="2555953" y="298912"/>
                </a:lnTo>
                <a:lnTo>
                  <a:pt x="2639239" y="298912"/>
                </a:lnTo>
                <a:lnTo>
                  <a:pt x="2687716" y="291150"/>
                </a:lnTo>
                <a:lnTo>
                  <a:pt x="2711771" y="276913"/>
                </a:lnTo>
                <a:lnTo>
                  <a:pt x="2582853" y="276913"/>
                </a:lnTo>
                <a:lnTo>
                  <a:pt x="2582853" y="26082"/>
                </a:lnTo>
                <a:lnTo>
                  <a:pt x="2711770" y="26082"/>
                </a:lnTo>
                <a:lnTo>
                  <a:pt x="2687716" y="11846"/>
                </a:lnTo>
                <a:lnTo>
                  <a:pt x="2639239" y="4083"/>
                </a:lnTo>
                <a:close/>
              </a:path>
              <a:path w="3096260" h="303530">
                <a:moveTo>
                  <a:pt x="2711770" y="26082"/>
                </a:moveTo>
                <a:lnTo>
                  <a:pt x="2640055" y="26082"/>
                </a:lnTo>
                <a:lnTo>
                  <a:pt x="2683338" y="34477"/>
                </a:lnTo>
                <a:lnTo>
                  <a:pt x="2714824" y="58919"/>
                </a:lnTo>
                <a:lnTo>
                  <a:pt x="2734053" y="98298"/>
                </a:lnTo>
                <a:lnTo>
                  <a:pt x="2740565" y="151503"/>
                </a:lnTo>
                <a:lnTo>
                  <a:pt x="2734053" y="204701"/>
                </a:lnTo>
                <a:lnTo>
                  <a:pt x="2714824" y="244077"/>
                </a:lnTo>
                <a:lnTo>
                  <a:pt x="2683338" y="268518"/>
                </a:lnTo>
                <a:lnTo>
                  <a:pt x="2640055" y="276913"/>
                </a:lnTo>
                <a:lnTo>
                  <a:pt x="2711771" y="276913"/>
                </a:lnTo>
                <a:lnTo>
                  <a:pt x="2723909" y="269728"/>
                </a:lnTo>
                <a:lnTo>
                  <a:pt x="2748686" y="237448"/>
                </a:lnTo>
                <a:lnTo>
                  <a:pt x="2762915" y="197106"/>
                </a:lnTo>
                <a:lnTo>
                  <a:pt x="2767465" y="151503"/>
                </a:lnTo>
                <a:lnTo>
                  <a:pt x="2762915" y="105894"/>
                </a:lnTo>
                <a:lnTo>
                  <a:pt x="2748686" y="65550"/>
                </a:lnTo>
                <a:lnTo>
                  <a:pt x="2723909" y="33267"/>
                </a:lnTo>
                <a:lnTo>
                  <a:pt x="2711770" y="26082"/>
                </a:lnTo>
                <a:close/>
              </a:path>
              <a:path w="3096260" h="303530">
                <a:moveTo>
                  <a:pt x="2915775" y="4083"/>
                </a:moveTo>
                <a:lnTo>
                  <a:pt x="2885556" y="4083"/>
                </a:lnTo>
                <a:lnTo>
                  <a:pt x="2975815" y="173952"/>
                </a:lnTo>
                <a:lnTo>
                  <a:pt x="2975815" y="298912"/>
                </a:lnTo>
                <a:lnTo>
                  <a:pt x="3002714" y="298912"/>
                </a:lnTo>
                <a:lnTo>
                  <a:pt x="3002714" y="173952"/>
                </a:lnTo>
                <a:lnTo>
                  <a:pt x="3015975" y="149869"/>
                </a:lnTo>
                <a:lnTo>
                  <a:pt x="2988453" y="149869"/>
                </a:lnTo>
                <a:lnTo>
                  <a:pt x="2915775" y="4083"/>
                </a:lnTo>
                <a:close/>
              </a:path>
              <a:path w="3096260" h="303530">
                <a:moveTo>
                  <a:pt x="3096251" y="4083"/>
                </a:moveTo>
                <a:lnTo>
                  <a:pt x="3066021" y="4083"/>
                </a:lnTo>
                <a:lnTo>
                  <a:pt x="2988453" y="149869"/>
                </a:lnTo>
                <a:lnTo>
                  <a:pt x="3015975" y="149869"/>
                </a:lnTo>
                <a:lnTo>
                  <a:pt x="3096251" y="4083"/>
                </a:lnTo>
                <a:close/>
              </a:path>
            </a:pathLst>
          </a:custGeom>
          <a:solidFill>
            <a:srgbClr val="FFFFFF"/>
          </a:solidFill>
        </p:spPr>
        <p:txBody>
          <a:bodyPr wrap="square" lIns="0" tIns="0" rIns="0" bIns="0" rtlCol="0"/>
          <a:lstStyle/>
          <a:p>
            <a:endParaRPr sz="1819"/>
          </a:p>
        </p:txBody>
      </p:sp>
      <p:sp>
        <p:nvSpPr>
          <p:cNvPr id="11" name="object 6"/>
          <p:cNvSpPr/>
          <p:nvPr userDrawn="1"/>
        </p:nvSpPr>
        <p:spPr>
          <a:xfrm>
            <a:off x="9108579" y="3861370"/>
            <a:ext cx="3083428" cy="2996187"/>
          </a:xfrm>
          <a:custGeom>
            <a:avLst/>
            <a:gdLst/>
            <a:ahLst/>
            <a:cxnLst/>
            <a:rect l="l" t="t" r="r" b="b"/>
            <a:pathLst>
              <a:path w="5084444" h="4940934">
                <a:moveTo>
                  <a:pt x="1519377" y="2047709"/>
                </a:moveTo>
                <a:lnTo>
                  <a:pt x="1517510" y="1998891"/>
                </a:lnTo>
                <a:lnTo>
                  <a:pt x="1511973" y="1951113"/>
                </a:lnTo>
                <a:lnTo>
                  <a:pt x="1502905" y="1904517"/>
                </a:lnTo>
                <a:lnTo>
                  <a:pt x="1490446" y="1859254"/>
                </a:lnTo>
                <a:lnTo>
                  <a:pt x="1474749" y="1815452"/>
                </a:lnTo>
                <a:lnTo>
                  <a:pt x="1455940" y="1773237"/>
                </a:lnTo>
                <a:lnTo>
                  <a:pt x="1434147" y="1732762"/>
                </a:lnTo>
                <a:lnTo>
                  <a:pt x="1409509" y="1694154"/>
                </a:lnTo>
                <a:lnTo>
                  <a:pt x="1382179" y="1657553"/>
                </a:lnTo>
                <a:lnTo>
                  <a:pt x="1352283" y="1623085"/>
                </a:lnTo>
                <a:lnTo>
                  <a:pt x="1319961" y="1590916"/>
                </a:lnTo>
                <a:lnTo>
                  <a:pt x="1285354" y="1561147"/>
                </a:lnTo>
                <a:lnTo>
                  <a:pt x="1248575" y="1533931"/>
                </a:lnTo>
                <a:lnTo>
                  <a:pt x="1209802" y="1509420"/>
                </a:lnTo>
                <a:lnTo>
                  <a:pt x="1169136" y="1487716"/>
                </a:lnTo>
                <a:lnTo>
                  <a:pt x="1126731" y="1468983"/>
                </a:lnTo>
                <a:lnTo>
                  <a:pt x="1082725" y="1453349"/>
                </a:lnTo>
                <a:lnTo>
                  <a:pt x="1037247" y="1440954"/>
                </a:lnTo>
                <a:lnTo>
                  <a:pt x="990447" y="1431937"/>
                </a:lnTo>
                <a:lnTo>
                  <a:pt x="942441" y="1426413"/>
                </a:lnTo>
                <a:lnTo>
                  <a:pt x="893394" y="1424546"/>
                </a:lnTo>
                <a:lnTo>
                  <a:pt x="844410" y="1426413"/>
                </a:lnTo>
                <a:lnTo>
                  <a:pt x="796467" y="1431937"/>
                </a:lnTo>
                <a:lnTo>
                  <a:pt x="749731" y="1440967"/>
                </a:lnTo>
                <a:lnTo>
                  <a:pt x="704303" y="1453362"/>
                </a:lnTo>
                <a:lnTo>
                  <a:pt x="660349" y="1468996"/>
                </a:lnTo>
                <a:lnTo>
                  <a:pt x="617994" y="1487741"/>
                </a:lnTo>
                <a:lnTo>
                  <a:pt x="577367" y="1509433"/>
                </a:lnTo>
                <a:lnTo>
                  <a:pt x="538619" y="1533956"/>
                </a:lnTo>
                <a:lnTo>
                  <a:pt x="501878" y="1561172"/>
                </a:lnTo>
                <a:lnTo>
                  <a:pt x="467296" y="1590941"/>
                </a:lnTo>
                <a:lnTo>
                  <a:pt x="435000" y="1623123"/>
                </a:lnTo>
                <a:lnTo>
                  <a:pt x="405117" y="1657591"/>
                </a:lnTo>
                <a:lnTo>
                  <a:pt x="377812" y="1694192"/>
                </a:lnTo>
                <a:lnTo>
                  <a:pt x="353199" y="1732800"/>
                </a:lnTo>
                <a:lnTo>
                  <a:pt x="331419" y="1773275"/>
                </a:lnTo>
                <a:lnTo>
                  <a:pt x="312610" y="1815490"/>
                </a:lnTo>
                <a:lnTo>
                  <a:pt x="296913" y="1859292"/>
                </a:lnTo>
                <a:lnTo>
                  <a:pt x="284467" y="1904555"/>
                </a:lnTo>
                <a:lnTo>
                  <a:pt x="275412" y="1951139"/>
                </a:lnTo>
                <a:lnTo>
                  <a:pt x="269875" y="1998903"/>
                </a:lnTo>
                <a:lnTo>
                  <a:pt x="267995" y="2047709"/>
                </a:lnTo>
                <a:lnTo>
                  <a:pt x="269875" y="2096541"/>
                </a:lnTo>
                <a:lnTo>
                  <a:pt x="275412" y="2144306"/>
                </a:lnTo>
                <a:lnTo>
                  <a:pt x="284467" y="2190902"/>
                </a:lnTo>
                <a:lnTo>
                  <a:pt x="296913" y="2236165"/>
                </a:lnTo>
                <a:lnTo>
                  <a:pt x="312610" y="2279967"/>
                </a:lnTo>
                <a:lnTo>
                  <a:pt x="331419" y="2322182"/>
                </a:lnTo>
                <a:lnTo>
                  <a:pt x="353199" y="2362657"/>
                </a:lnTo>
                <a:lnTo>
                  <a:pt x="377812" y="2401265"/>
                </a:lnTo>
                <a:lnTo>
                  <a:pt x="405117" y="2437866"/>
                </a:lnTo>
                <a:lnTo>
                  <a:pt x="435000" y="2472321"/>
                </a:lnTo>
                <a:lnTo>
                  <a:pt x="467296" y="2504503"/>
                </a:lnTo>
                <a:lnTo>
                  <a:pt x="501878" y="2534272"/>
                </a:lnTo>
                <a:lnTo>
                  <a:pt x="538619" y="2561475"/>
                </a:lnTo>
                <a:lnTo>
                  <a:pt x="577367" y="2585999"/>
                </a:lnTo>
                <a:lnTo>
                  <a:pt x="617994" y="2607703"/>
                </a:lnTo>
                <a:lnTo>
                  <a:pt x="660349" y="2626436"/>
                </a:lnTo>
                <a:lnTo>
                  <a:pt x="704303" y="2642057"/>
                </a:lnTo>
                <a:lnTo>
                  <a:pt x="749731" y="2654465"/>
                </a:lnTo>
                <a:lnTo>
                  <a:pt x="796467" y="2663482"/>
                </a:lnTo>
                <a:lnTo>
                  <a:pt x="844410" y="2668994"/>
                </a:lnTo>
                <a:lnTo>
                  <a:pt x="893394" y="2670873"/>
                </a:lnTo>
                <a:lnTo>
                  <a:pt x="942441" y="2668994"/>
                </a:lnTo>
                <a:lnTo>
                  <a:pt x="990447" y="2663482"/>
                </a:lnTo>
                <a:lnTo>
                  <a:pt x="1037247" y="2654465"/>
                </a:lnTo>
                <a:lnTo>
                  <a:pt x="1082725" y="2642057"/>
                </a:lnTo>
                <a:lnTo>
                  <a:pt x="1126731" y="2626436"/>
                </a:lnTo>
                <a:lnTo>
                  <a:pt x="1169136" y="2607703"/>
                </a:lnTo>
                <a:lnTo>
                  <a:pt x="1209802" y="2585999"/>
                </a:lnTo>
                <a:lnTo>
                  <a:pt x="1248575" y="2561475"/>
                </a:lnTo>
                <a:lnTo>
                  <a:pt x="1285354" y="2534272"/>
                </a:lnTo>
                <a:lnTo>
                  <a:pt x="1319961" y="2504503"/>
                </a:lnTo>
                <a:lnTo>
                  <a:pt x="1352283" y="2472321"/>
                </a:lnTo>
                <a:lnTo>
                  <a:pt x="1382179" y="2437866"/>
                </a:lnTo>
                <a:lnTo>
                  <a:pt x="1409509" y="2401265"/>
                </a:lnTo>
                <a:lnTo>
                  <a:pt x="1434147" y="2362657"/>
                </a:lnTo>
                <a:lnTo>
                  <a:pt x="1455940" y="2322182"/>
                </a:lnTo>
                <a:lnTo>
                  <a:pt x="1474749" y="2279967"/>
                </a:lnTo>
                <a:lnTo>
                  <a:pt x="1490446" y="2236165"/>
                </a:lnTo>
                <a:lnTo>
                  <a:pt x="1502905" y="2190902"/>
                </a:lnTo>
                <a:lnTo>
                  <a:pt x="1511973" y="2144306"/>
                </a:lnTo>
                <a:lnTo>
                  <a:pt x="1517510" y="2096541"/>
                </a:lnTo>
                <a:lnTo>
                  <a:pt x="1519377" y="2047709"/>
                </a:lnTo>
                <a:close/>
              </a:path>
              <a:path w="5084444" h="4940934">
                <a:moveTo>
                  <a:pt x="2605646" y="4940871"/>
                </a:moveTo>
                <a:lnTo>
                  <a:pt x="2594025" y="4894389"/>
                </a:lnTo>
                <a:lnTo>
                  <a:pt x="2578976" y="4849380"/>
                </a:lnTo>
                <a:lnTo>
                  <a:pt x="2560675" y="4805972"/>
                </a:lnTo>
                <a:lnTo>
                  <a:pt x="2539263" y="4764329"/>
                </a:lnTo>
                <a:lnTo>
                  <a:pt x="2514866" y="4724590"/>
                </a:lnTo>
                <a:lnTo>
                  <a:pt x="2487638" y="4686884"/>
                </a:lnTo>
                <a:lnTo>
                  <a:pt x="2457729" y="4651375"/>
                </a:lnTo>
                <a:lnTo>
                  <a:pt x="2425281" y="4618202"/>
                </a:lnTo>
                <a:lnTo>
                  <a:pt x="2390432" y="4587494"/>
                </a:lnTo>
                <a:lnTo>
                  <a:pt x="2353335" y="4559414"/>
                </a:lnTo>
                <a:lnTo>
                  <a:pt x="2314143" y="4534103"/>
                </a:lnTo>
                <a:lnTo>
                  <a:pt x="2272982" y="4511700"/>
                </a:lnTo>
                <a:lnTo>
                  <a:pt x="2229993" y="4492345"/>
                </a:lnTo>
                <a:lnTo>
                  <a:pt x="2185352" y="4476178"/>
                </a:lnTo>
                <a:lnTo>
                  <a:pt x="2139175" y="4463364"/>
                </a:lnTo>
                <a:lnTo>
                  <a:pt x="2091613" y="4454029"/>
                </a:lnTo>
                <a:lnTo>
                  <a:pt x="2042807" y="4448327"/>
                </a:lnTo>
                <a:lnTo>
                  <a:pt x="1992922" y="4446384"/>
                </a:lnTo>
                <a:lnTo>
                  <a:pt x="1922081" y="4446143"/>
                </a:lnTo>
                <a:lnTo>
                  <a:pt x="1855889" y="4445305"/>
                </a:lnTo>
                <a:lnTo>
                  <a:pt x="1794167" y="4443704"/>
                </a:lnTo>
                <a:lnTo>
                  <a:pt x="1736763" y="4441215"/>
                </a:lnTo>
                <a:lnTo>
                  <a:pt x="1683524" y="4437659"/>
                </a:lnTo>
                <a:lnTo>
                  <a:pt x="1634299" y="4432897"/>
                </a:lnTo>
                <a:lnTo>
                  <a:pt x="1588922" y="4426763"/>
                </a:lnTo>
                <a:lnTo>
                  <a:pt x="1547253" y="4419104"/>
                </a:lnTo>
                <a:lnTo>
                  <a:pt x="1509128" y="4409770"/>
                </a:lnTo>
                <a:lnTo>
                  <a:pt x="1442897" y="4385462"/>
                </a:lnTo>
                <a:lnTo>
                  <a:pt x="1388986" y="4352595"/>
                </a:lnTo>
                <a:lnTo>
                  <a:pt x="1346149" y="4309935"/>
                </a:lnTo>
                <a:lnTo>
                  <a:pt x="1313154" y="4256252"/>
                </a:lnTo>
                <a:lnTo>
                  <a:pt x="1288745" y="4190314"/>
                </a:lnTo>
                <a:lnTo>
                  <a:pt x="1279372" y="4152354"/>
                </a:lnTo>
                <a:lnTo>
                  <a:pt x="1271689" y="4110875"/>
                </a:lnTo>
                <a:lnTo>
                  <a:pt x="1265529" y="4065701"/>
                </a:lnTo>
                <a:lnTo>
                  <a:pt x="1260754" y="4016705"/>
                </a:lnTo>
                <a:lnTo>
                  <a:pt x="1257185" y="3963708"/>
                </a:lnTo>
                <a:lnTo>
                  <a:pt x="1254683" y="3906570"/>
                </a:lnTo>
                <a:lnTo>
                  <a:pt x="1253083" y="3845128"/>
                </a:lnTo>
                <a:lnTo>
                  <a:pt x="1252245" y="3779228"/>
                </a:lnTo>
                <a:lnTo>
                  <a:pt x="1251991" y="3708717"/>
                </a:lnTo>
                <a:lnTo>
                  <a:pt x="1250124" y="3659924"/>
                </a:lnTo>
                <a:lnTo>
                  <a:pt x="1244574" y="3612172"/>
                </a:lnTo>
                <a:lnTo>
                  <a:pt x="1235519" y="3565601"/>
                </a:lnTo>
                <a:lnTo>
                  <a:pt x="1223060" y="3520351"/>
                </a:lnTo>
                <a:lnTo>
                  <a:pt x="1207350" y="3476548"/>
                </a:lnTo>
                <a:lnTo>
                  <a:pt x="1188542" y="3434346"/>
                </a:lnTo>
                <a:lnTo>
                  <a:pt x="1166749" y="3393884"/>
                </a:lnTo>
                <a:lnTo>
                  <a:pt x="1142111" y="3355276"/>
                </a:lnTo>
                <a:lnTo>
                  <a:pt x="1114780" y="3318675"/>
                </a:lnTo>
                <a:lnTo>
                  <a:pt x="1084884" y="3284220"/>
                </a:lnTo>
                <a:lnTo>
                  <a:pt x="1052550" y="3252038"/>
                </a:lnTo>
                <a:lnTo>
                  <a:pt x="1017943" y="3222269"/>
                </a:lnTo>
                <a:lnTo>
                  <a:pt x="981176" y="3195066"/>
                </a:lnTo>
                <a:lnTo>
                  <a:pt x="942403" y="3170542"/>
                </a:lnTo>
                <a:lnTo>
                  <a:pt x="901738" y="3148838"/>
                </a:lnTo>
                <a:lnTo>
                  <a:pt x="859345" y="3130105"/>
                </a:lnTo>
                <a:lnTo>
                  <a:pt x="815352" y="3114471"/>
                </a:lnTo>
                <a:lnTo>
                  <a:pt x="769886" y="3102064"/>
                </a:lnTo>
                <a:lnTo>
                  <a:pt x="723099" y="3093034"/>
                </a:lnTo>
                <a:lnTo>
                  <a:pt x="675119" y="3087522"/>
                </a:lnTo>
                <a:lnTo>
                  <a:pt x="626084" y="3085655"/>
                </a:lnTo>
                <a:lnTo>
                  <a:pt x="577024" y="3087522"/>
                </a:lnTo>
                <a:lnTo>
                  <a:pt x="529018" y="3093034"/>
                </a:lnTo>
                <a:lnTo>
                  <a:pt x="482206" y="3102064"/>
                </a:lnTo>
                <a:lnTo>
                  <a:pt x="436714" y="3114459"/>
                </a:lnTo>
                <a:lnTo>
                  <a:pt x="392696" y="3130092"/>
                </a:lnTo>
                <a:lnTo>
                  <a:pt x="350291" y="3148825"/>
                </a:lnTo>
                <a:lnTo>
                  <a:pt x="309626" y="3170517"/>
                </a:lnTo>
                <a:lnTo>
                  <a:pt x="270827" y="3195040"/>
                </a:lnTo>
                <a:lnTo>
                  <a:pt x="234061" y="3222244"/>
                </a:lnTo>
                <a:lnTo>
                  <a:pt x="199440" y="3252012"/>
                </a:lnTo>
                <a:lnTo>
                  <a:pt x="167119" y="3284182"/>
                </a:lnTo>
                <a:lnTo>
                  <a:pt x="137210" y="3318637"/>
                </a:lnTo>
                <a:lnTo>
                  <a:pt x="109880" y="3355238"/>
                </a:lnTo>
                <a:lnTo>
                  <a:pt x="85242" y="3393846"/>
                </a:lnTo>
                <a:lnTo>
                  <a:pt x="63449" y="3434308"/>
                </a:lnTo>
                <a:lnTo>
                  <a:pt x="44640" y="3476510"/>
                </a:lnTo>
                <a:lnTo>
                  <a:pt x="28930" y="3520313"/>
                </a:lnTo>
                <a:lnTo>
                  <a:pt x="16484" y="3565575"/>
                </a:lnTo>
                <a:lnTo>
                  <a:pt x="7416" y="3612146"/>
                </a:lnTo>
                <a:lnTo>
                  <a:pt x="1879" y="3659911"/>
                </a:lnTo>
                <a:lnTo>
                  <a:pt x="0" y="3708717"/>
                </a:lnTo>
                <a:lnTo>
                  <a:pt x="1879" y="3757460"/>
                </a:lnTo>
                <a:lnTo>
                  <a:pt x="7416" y="3805148"/>
                </a:lnTo>
                <a:lnTo>
                  <a:pt x="16484" y="3851668"/>
                </a:lnTo>
                <a:lnTo>
                  <a:pt x="28930" y="3896868"/>
                </a:lnTo>
                <a:lnTo>
                  <a:pt x="44640" y="3940619"/>
                </a:lnTo>
                <a:lnTo>
                  <a:pt x="63449" y="3982783"/>
                </a:lnTo>
                <a:lnTo>
                  <a:pt x="85242" y="4023220"/>
                </a:lnTo>
                <a:lnTo>
                  <a:pt x="109880" y="4061790"/>
                </a:lnTo>
                <a:lnTo>
                  <a:pt x="137210" y="4098366"/>
                </a:lnTo>
                <a:lnTo>
                  <a:pt x="167119" y="4132796"/>
                </a:lnTo>
                <a:lnTo>
                  <a:pt x="199440" y="4164965"/>
                </a:lnTo>
                <a:lnTo>
                  <a:pt x="234061" y="4194708"/>
                </a:lnTo>
                <a:lnTo>
                  <a:pt x="270827" y="4221912"/>
                </a:lnTo>
                <a:lnTo>
                  <a:pt x="309626" y="4246423"/>
                </a:lnTo>
                <a:lnTo>
                  <a:pt x="350291" y="4268114"/>
                </a:lnTo>
                <a:lnTo>
                  <a:pt x="392696" y="4286847"/>
                </a:lnTo>
                <a:lnTo>
                  <a:pt x="436714" y="4302480"/>
                </a:lnTo>
                <a:lnTo>
                  <a:pt x="482206" y="4314876"/>
                </a:lnTo>
                <a:lnTo>
                  <a:pt x="529018" y="4323905"/>
                </a:lnTo>
                <a:lnTo>
                  <a:pt x="577024" y="4329417"/>
                </a:lnTo>
                <a:lnTo>
                  <a:pt x="626084" y="4331297"/>
                </a:lnTo>
                <a:lnTo>
                  <a:pt x="697293" y="4331538"/>
                </a:lnTo>
                <a:lnTo>
                  <a:pt x="763803" y="4332389"/>
                </a:lnTo>
                <a:lnTo>
                  <a:pt x="825804" y="4333989"/>
                </a:lnTo>
                <a:lnTo>
                  <a:pt x="883424" y="4336516"/>
                </a:lnTo>
                <a:lnTo>
                  <a:pt x="936853" y="4340098"/>
                </a:lnTo>
                <a:lnTo>
                  <a:pt x="986218" y="4344924"/>
                </a:lnTo>
                <a:lnTo>
                  <a:pt x="1031697" y="4351121"/>
                </a:lnTo>
                <a:lnTo>
                  <a:pt x="1073442" y="4358868"/>
                </a:lnTo>
                <a:lnTo>
                  <a:pt x="1111605" y="4368317"/>
                </a:lnTo>
                <a:lnTo>
                  <a:pt x="1177823" y="4392930"/>
                </a:lnTo>
                <a:lnTo>
                  <a:pt x="1231633" y="4426216"/>
                </a:lnTo>
                <a:lnTo>
                  <a:pt x="1274292" y="4469435"/>
                </a:lnTo>
                <a:lnTo>
                  <a:pt x="1307071" y="4523854"/>
                </a:lnTo>
                <a:lnTo>
                  <a:pt x="1331214" y="4590720"/>
                </a:lnTo>
                <a:lnTo>
                  <a:pt x="1340434" y="4629213"/>
                </a:lnTo>
                <a:lnTo>
                  <a:pt x="1347978" y="4671276"/>
                </a:lnTo>
                <a:lnTo>
                  <a:pt x="1353997" y="4717097"/>
                </a:lnTo>
                <a:lnTo>
                  <a:pt x="1358658" y="4766805"/>
                </a:lnTo>
                <a:lnTo>
                  <a:pt x="1362100" y="4820564"/>
                </a:lnTo>
                <a:lnTo>
                  <a:pt x="1364488" y="4878540"/>
                </a:lnTo>
                <a:lnTo>
                  <a:pt x="1365986" y="4940871"/>
                </a:lnTo>
                <a:lnTo>
                  <a:pt x="2605646" y="4940871"/>
                </a:lnTo>
                <a:close/>
              </a:path>
              <a:path w="5084444" h="4940934">
                <a:moveTo>
                  <a:pt x="2704973" y="777163"/>
                </a:moveTo>
                <a:lnTo>
                  <a:pt x="2703106" y="728345"/>
                </a:lnTo>
                <a:lnTo>
                  <a:pt x="2697556" y="680593"/>
                </a:lnTo>
                <a:lnTo>
                  <a:pt x="2688488" y="634009"/>
                </a:lnTo>
                <a:lnTo>
                  <a:pt x="2676042" y="588759"/>
                </a:lnTo>
                <a:lnTo>
                  <a:pt x="2660332" y="544957"/>
                </a:lnTo>
                <a:lnTo>
                  <a:pt x="2641511" y="502754"/>
                </a:lnTo>
                <a:lnTo>
                  <a:pt x="2619718" y="462280"/>
                </a:lnTo>
                <a:lnTo>
                  <a:pt x="2595092" y="423672"/>
                </a:lnTo>
                <a:lnTo>
                  <a:pt x="2567749" y="387083"/>
                </a:lnTo>
                <a:lnTo>
                  <a:pt x="2537853" y="352628"/>
                </a:lnTo>
                <a:lnTo>
                  <a:pt x="2505519" y="320446"/>
                </a:lnTo>
                <a:lnTo>
                  <a:pt x="2470912" y="290690"/>
                </a:lnTo>
                <a:lnTo>
                  <a:pt x="2434145" y="263474"/>
                </a:lnTo>
                <a:lnTo>
                  <a:pt x="2395359" y="238950"/>
                </a:lnTo>
                <a:lnTo>
                  <a:pt x="2354694" y="217258"/>
                </a:lnTo>
                <a:lnTo>
                  <a:pt x="2312289" y="198526"/>
                </a:lnTo>
                <a:lnTo>
                  <a:pt x="2268283" y="182892"/>
                </a:lnTo>
                <a:lnTo>
                  <a:pt x="2222817" y="170497"/>
                </a:lnTo>
                <a:lnTo>
                  <a:pt x="2176018" y="161480"/>
                </a:lnTo>
                <a:lnTo>
                  <a:pt x="2128024" y="155956"/>
                </a:lnTo>
                <a:lnTo>
                  <a:pt x="2078990" y="154089"/>
                </a:lnTo>
                <a:lnTo>
                  <a:pt x="2030031" y="155956"/>
                </a:lnTo>
                <a:lnTo>
                  <a:pt x="1982114" y="161480"/>
                </a:lnTo>
                <a:lnTo>
                  <a:pt x="1935391" y="170497"/>
                </a:lnTo>
                <a:lnTo>
                  <a:pt x="1889988" y="182892"/>
                </a:lnTo>
                <a:lnTo>
                  <a:pt x="1846046" y="198526"/>
                </a:lnTo>
                <a:lnTo>
                  <a:pt x="1803692" y="217258"/>
                </a:lnTo>
                <a:lnTo>
                  <a:pt x="1763090" y="238950"/>
                </a:lnTo>
                <a:lnTo>
                  <a:pt x="1724342" y="263474"/>
                </a:lnTo>
                <a:lnTo>
                  <a:pt x="1687614" y="290690"/>
                </a:lnTo>
                <a:lnTo>
                  <a:pt x="1653044" y="320446"/>
                </a:lnTo>
                <a:lnTo>
                  <a:pt x="1620748" y="352628"/>
                </a:lnTo>
                <a:lnTo>
                  <a:pt x="1590878" y="387083"/>
                </a:lnTo>
                <a:lnTo>
                  <a:pt x="1563560" y="423672"/>
                </a:lnTo>
                <a:lnTo>
                  <a:pt x="1538947" y="462280"/>
                </a:lnTo>
                <a:lnTo>
                  <a:pt x="1517180" y="502754"/>
                </a:lnTo>
                <a:lnTo>
                  <a:pt x="1498371" y="544957"/>
                </a:lnTo>
                <a:lnTo>
                  <a:pt x="1482674" y="588759"/>
                </a:lnTo>
                <a:lnTo>
                  <a:pt x="1470228" y="634009"/>
                </a:lnTo>
                <a:lnTo>
                  <a:pt x="1461173" y="680593"/>
                </a:lnTo>
                <a:lnTo>
                  <a:pt x="1455635" y="728345"/>
                </a:lnTo>
                <a:lnTo>
                  <a:pt x="1453756" y="777163"/>
                </a:lnTo>
                <a:lnTo>
                  <a:pt x="1455635" y="825995"/>
                </a:lnTo>
                <a:lnTo>
                  <a:pt x="1461173" y="873785"/>
                </a:lnTo>
                <a:lnTo>
                  <a:pt x="1470228" y="920381"/>
                </a:lnTo>
                <a:lnTo>
                  <a:pt x="1482674" y="965644"/>
                </a:lnTo>
                <a:lnTo>
                  <a:pt x="1498358" y="1009459"/>
                </a:lnTo>
                <a:lnTo>
                  <a:pt x="1517154" y="1051674"/>
                </a:lnTo>
                <a:lnTo>
                  <a:pt x="1538935" y="1092149"/>
                </a:lnTo>
                <a:lnTo>
                  <a:pt x="1563535" y="1130757"/>
                </a:lnTo>
                <a:lnTo>
                  <a:pt x="1590840" y="1167358"/>
                </a:lnTo>
                <a:lnTo>
                  <a:pt x="1620710" y="1201813"/>
                </a:lnTo>
                <a:lnTo>
                  <a:pt x="1653006" y="1233995"/>
                </a:lnTo>
                <a:lnTo>
                  <a:pt x="1687576" y="1263751"/>
                </a:lnTo>
                <a:lnTo>
                  <a:pt x="1724304" y="1290967"/>
                </a:lnTo>
                <a:lnTo>
                  <a:pt x="1763039" y="1315478"/>
                </a:lnTo>
                <a:lnTo>
                  <a:pt x="1803654" y="1337170"/>
                </a:lnTo>
                <a:lnTo>
                  <a:pt x="1845995" y="1355902"/>
                </a:lnTo>
                <a:lnTo>
                  <a:pt x="1889950" y="1371523"/>
                </a:lnTo>
                <a:lnTo>
                  <a:pt x="1935353" y="1383919"/>
                </a:lnTo>
                <a:lnTo>
                  <a:pt x="1982089" y="1392948"/>
                </a:lnTo>
                <a:lnTo>
                  <a:pt x="2030018" y="1398460"/>
                </a:lnTo>
                <a:lnTo>
                  <a:pt x="2078990" y="1400327"/>
                </a:lnTo>
                <a:lnTo>
                  <a:pt x="2128037" y="1398460"/>
                </a:lnTo>
                <a:lnTo>
                  <a:pt x="2176043" y="1392948"/>
                </a:lnTo>
                <a:lnTo>
                  <a:pt x="2222843" y="1383919"/>
                </a:lnTo>
                <a:lnTo>
                  <a:pt x="2268321" y="1371523"/>
                </a:lnTo>
                <a:lnTo>
                  <a:pt x="2312327" y="1355902"/>
                </a:lnTo>
                <a:lnTo>
                  <a:pt x="2354732" y="1337170"/>
                </a:lnTo>
                <a:lnTo>
                  <a:pt x="2395397" y="1315478"/>
                </a:lnTo>
                <a:lnTo>
                  <a:pt x="2434171" y="1290967"/>
                </a:lnTo>
                <a:lnTo>
                  <a:pt x="2470950" y="1263751"/>
                </a:lnTo>
                <a:lnTo>
                  <a:pt x="2505557" y="1233995"/>
                </a:lnTo>
                <a:lnTo>
                  <a:pt x="2537879" y="1201813"/>
                </a:lnTo>
                <a:lnTo>
                  <a:pt x="2567775" y="1167358"/>
                </a:lnTo>
                <a:lnTo>
                  <a:pt x="2595105" y="1130757"/>
                </a:lnTo>
                <a:lnTo>
                  <a:pt x="2619743" y="1092149"/>
                </a:lnTo>
                <a:lnTo>
                  <a:pt x="2641536" y="1051674"/>
                </a:lnTo>
                <a:lnTo>
                  <a:pt x="2660345" y="1009459"/>
                </a:lnTo>
                <a:lnTo>
                  <a:pt x="2676042" y="965644"/>
                </a:lnTo>
                <a:lnTo>
                  <a:pt x="2688501" y="920381"/>
                </a:lnTo>
                <a:lnTo>
                  <a:pt x="2697569" y="873785"/>
                </a:lnTo>
                <a:lnTo>
                  <a:pt x="2703106" y="825995"/>
                </a:lnTo>
                <a:lnTo>
                  <a:pt x="2704973" y="777163"/>
                </a:lnTo>
                <a:close/>
              </a:path>
              <a:path w="5084444" h="4940934">
                <a:moveTo>
                  <a:pt x="2984995" y="3441509"/>
                </a:moveTo>
                <a:lnTo>
                  <a:pt x="2983128" y="3392678"/>
                </a:lnTo>
                <a:lnTo>
                  <a:pt x="2977578" y="3344888"/>
                </a:lnTo>
                <a:lnTo>
                  <a:pt x="2968510" y="3298291"/>
                </a:lnTo>
                <a:lnTo>
                  <a:pt x="2956064" y="3253016"/>
                </a:lnTo>
                <a:lnTo>
                  <a:pt x="2940354" y="3209201"/>
                </a:lnTo>
                <a:lnTo>
                  <a:pt x="2921533" y="3166986"/>
                </a:lnTo>
                <a:lnTo>
                  <a:pt x="2899740" y="3126511"/>
                </a:lnTo>
                <a:lnTo>
                  <a:pt x="2875102" y="3087890"/>
                </a:lnTo>
                <a:lnTo>
                  <a:pt x="2847759" y="3051289"/>
                </a:lnTo>
                <a:lnTo>
                  <a:pt x="2817863" y="3016821"/>
                </a:lnTo>
                <a:lnTo>
                  <a:pt x="2785529" y="2984639"/>
                </a:lnTo>
                <a:lnTo>
                  <a:pt x="2750909" y="2954871"/>
                </a:lnTo>
                <a:lnTo>
                  <a:pt x="2714129" y="2927654"/>
                </a:lnTo>
                <a:lnTo>
                  <a:pt x="2675344" y="2903131"/>
                </a:lnTo>
                <a:lnTo>
                  <a:pt x="2634678" y="2881439"/>
                </a:lnTo>
                <a:lnTo>
                  <a:pt x="2592273" y="2862707"/>
                </a:lnTo>
                <a:lnTo>
                  <a:pt x="2548255" y="2847073"/>
                </a:lnTo>
                <a:lnTo>
                  <a:pt x="2502776" y="2834678"/>
                </a:lnTo>
                <a:lnTo>
                  <a:pt x="2455964" y="2825648"/>
                </a:lnTo>
                <a:lnTo>
                  <a:pt x="2407970" y="2820136"/>
                </a:lnTo>
                <a:lnTo>
                  <a:pt x="2358910" y="2818269"/>
                </a:lnTo>
                <a:lnTo>
                  <a:pt x="2309965" y="2820136"/>
                </a:lnTo>
                <a:lnTo>
                  <a:pt x="2262060" y="2825648"/>
                </a:lnTo>
                <a:lnTo>
                  <a:pt x="2215350" y="2834678"/>
                </a:lnTo>
                <a:lnTo>
                  <a:pt x="2169947" y="2847073"/>
                </a:lnTo>
                <a:lnTo>
                  <a:pt x="2126005" y="2862719"/>
                </a:lnTo>
                <a:lnTo>
                  <a:pt x="2083663" y="2881452"/>
                </a:lnTo>
                <a:lnTo>
                  <a:pt x="2043049" y="2903156"/>
                </a:lnTo>
                <a:lnTo>
                  <a:pt x="2004314" y="2927680"/>
                </a:lnTo>
                <a:lnTo>
                  <a:pt x="1967585" y="2954896"/>
                </a:lnTo>
                <a:lnTo>
                  <a:pt x="1933003" y="2984665"/>
                </a:lnTo>
                <a:lnTo>
                  <a:pt x="1900707" y="3016859"/>
                </a:lnTo>
                <a:lnTo>
                  <a:pt x="1870837" y="3051327"/>
                </a:lnTo>
                <a:lnTo>
                  <a:pt x="1843519" y="3087928"/>
                </a:lnTo>
                <a:lnTo>
                  <a:pt x="1818894" y="3126549"/>
                </a:lnTo>
                <a:lnTo>
                  <a:pt x="1797113" y="3167024"/>
                </a:lnTo>
                <a:lnTo>
                  <a:pt x="1778304" y="3209239"/>
                </a:lnTo>
                <a:lnTo>
                  <a:pt x="1762607" y="3253054"/>
                </a:lnTo>
                <a:lnTo>
                  <a:pt x="1750161" y="3298317"/>
                </a:lnTo>
                <a:lnTo>
                  <a:pt x="1741106" y="3344913"/>
                </a:lnTo>
                <a:lnTo>
                  <a:pt x="1735569" y="3392690"/>
                </a:lnTo>
                <a:lnTo>
                  <a:pt x="1733689" y="3441509"/>
                </a:lnTo>
                <a:lnTo>
                  <a:pt x="1735569" y="3490264"/>
                </a:lnTo>
                <a:lnTo>
                  <a:pt x="1741106" y="3537978"/>
                </a:lnTo>
                <a:lnTo>
                  <a:pt x="1750161" y="3584498"/>
                </a:lnTo>
                <a:lnTo>
                  <a:pt x="1762607" y="3629710"/>
                </a:lnTo>
                <a:lnTo>
                  <a:pt x="1778304" y="3673475"/>
                </a:lnTo>
                <a:lnTo>
                  <a:pt x="1797113" y="3715639"/>
                </a:lnTo>
                <a:lnTo>
                  <a:pt x="1818894" y="3756075"/>
                </a:lnTo>
                <a:lnTo>
                  <a:pt x="1843519" y="3794645"/>
                </a:lnTo>
                <a:lnTo>
                  <a:pt x="1870837" y="3831221"/>
                </a:lnTo>
                <a:lnTo>
                  <a:pt x="1900707" y="3865651"/>
                </a:lnTo>
                <a:lnTo>
                  <a:pt x="1933003" y="3897807"/>
                </a:lnTo>
                <a:lnTo>
                  <a:pt x="1967585" y="3927551"/>
                </a:lnTo>
                <a:lnTo>
                  <a:pt x="2004314" y="3954742"/>
                </a:lnTo>
                <a:lnTo>
                  <a:pt x="2043049" y="3979240"/>
                </a:lnTo>
                <a:lnTo>
                  <a:pt x="2083663" y="4000931"/>
                </a:lnTo>
                <a:lnTo>
                  <a:pt x="2126005" y="4019651"/>
                </a:lnTo>
                <a:lnTo>
                  <a:pt x="2169947" y="4035272"/>
                </a:lnTo>
                <a:lnTo>
                  <a:pt x="2215350" y="4047667"/>
                </a:lnTo>
                <a:lnTo>
                  <a:pt x="2262060" y="4056684"/>
                </a:lnTo>
                <a:lnTo>
                  <a:pt x="2309965" y="4062196"/>
                </a:lnTo>
                <a:lnTo>
                  <a:pt x="2358910" y="4064076"/>
                </a:lnTo>
                <a:lnTo>
                  <a:pt x="2407970" y="4062196"/>
                </a:lnTo>
                <a:lnTo>
                  <a:pt x="2455964" y="4056684"/>
                </a:lnTo>
                <a:lnTo>
                  <a:pt x="2502776" y="4047667"/>
                </a:lnTo>
                <a:lnTo>
                  <a:pt x="2548255" y="4035272"/>
                </a:lnTo>
                <a:lnTo>
                  <a:pt x="2592273" y="4019639"/>
                </a:lnTo>
                <a:lnTo>
                  <a:pt x="2634678" y="4000919"/>
                </a:lnTo>
                <a:lnTo>
                  <a:pt x="2675344" y="3979227"/>
                </a:lnTo>
                <a:lnTo>
                  <a:pt x="2714129" y="3954716"/>
                </a:lnTo>
                <a:lnTo>
                  <a:pt x="2750909" y="3927525"/>
                </a:lnTo>
                <a:lnTo>
                  <a:pt x="2785529" y="3897769"/>
                </a:lnTo>
                <a:lnTo>
                  <a:pt x="2817863" y="3865613"/>
                </a:lnTo>
                <a:lnTo>
                  <a:pt x="2847759" y="3831183"/>
                </a:lnTo>
                <a:lnTo>
                  <a:pt x="2875102" y="3794607"/>
                </a:lnTo>
                <a:lnTo>
                  <a:pt x="2899740" y="3756037"/>
                </a:lnTo>
                <a:lnTo>
                  <a:pt x="2921533" y="3715601"/>
                </a:lnTo>
                <a:lnTo>
                  <a:pt x="2940354" y="3673437"/>
                </a:lnTo>
                <a:lnTo>
                  <a:pt x="2956064" y="3629685"/>
                </a:lnTo>
                <a:lnTo>
                  <a:pt x="2968510" y="3584473"/>
                </a:lnTo>
                <a:lnTo>
                  <a:pt x="2977578" y="3537953"/>
                </a:lnTo>
                <a:lnTo>
                  <a:pt x="2983128" y="3490252"/>
                </a:lnTo>
                <a:lnTo>
                  <a:pt x="2984995" y="3441509"/>
                </a:lnTo>
                <a:close/>
              </a:path>
              <a:path w="5084444" h="4940934">
                <a:moveTo>
                  <a:pt x="4253141" y="4940871"/>
                </a:moveTo>
                <a:lnTo>
                  <a:pt x="4251261" y="4891265"/>
                </a:lnTo>
                <a:lnTo>
                  <a:pt x="4245711" y="4843500"/>
                </a:lnTo>
                <a:lnTo>
                  <a:pt x="4236656" y="4796917"/>
                </a:lnTo>
                <a:lnTo>
                  <a:pt x="4224198" y="4751667"/>
                </a:lnTo>
                <a:lnTo>
                  <a:pt x="4208500" y="4707877"/>
                </a:lnTo>
                <a:lnTo>
                  <a:pt x="4189692" y="4665700"/>
                </a:lnTo>
                <a:lnTo>
                  <a:pt x="4167898" y="4625251"/>
                </a:lnTo>
                <a:lnTo>
                  <a:pt x="4143273" y="4586681"/>
                </a:lnTo>
                <a:lnTo>
                  <a:pt x="4115955" y="4550118"/>
                </a:lnTo>
                <a:lnTo>
                  <a:pt x="4086072" y="4515688"/>
                </a:lnTo>
                <a:lnTo>
                  <a:pt x="4053763" y="4483557"/>
                </a:lnTo>
                <a:lnTo>
                  <a:pt x="4019169" y="4453826"/>
                </a:lnTo>
                <a:lnTo>
                  <a:pt x="3982428" y="4426661"/>
                </a:lnTo>
                <a:lnTo>
                  <a:pt x="3943680" y="4402175"/>
                </a:lnTo>
                <a:lnTo>
                  <a:pt x="3903065" y="4380509"/>
                </a:lnTo>
                <a:lnTo>
                  <a:pt x="3860711" y="4361815"/>
                </a:lnTo>
                <a:lnTo>
                  <a:pt x="3816756" y="4346206"/>
                </a:lnTo>
                <a:lnTo>
                  <a:pt x="3771354" y="4333837"/>
                </a:lnTo>
                <a:lnTo>
                  <a:pt x="3724618" y="4324832"/>
                </a:lnTo>
                <a:lnTo>
                  <a:pt x="3676700" y="4319321"/>
                </a:lnTo>
                <a:lnTo>
                  <a:pt x="3627742" y="4317454"/>
                </a:lnTo>
                <a:lnTo>
                  <a:pt x="3578682" y="4319321"/>
                </a:lnTo>
                <a:lnTo>
                  <a:pt x="3530689" y="4324832"/>
                </a:lnTo>
                <a:lnTo>
                  <a:pt x="3483876" y="4333837"/>
                </a:lnTo>
                <a:lnTo>
                  <a:pt x="3438410" y="4346206"/>
                </a:lnTo>
                <a:lnTo>
                  <a:pt x="3394405" y="4361815"/>
                </a:lnTo>
                <a:lnTo>
                  <a:pt x="3352000" y="4380509"/>
                </a:lnTo>
                <a:lnTo>
                  <a:pt x="3311334" y="4402175"/>
                </a:lnTo>
                <a:lnTo>
                  <a:pt x="3272548" y="4426661"/>
                </a:lnTo>
                <a:lnTo>
                  <a:pt x="3235782" y="4453826"/>
                </a:lnTo>
                <a:lnTo>
                  <a:pt x="3201174" y="4483557"/>
                </a:lnTo>
                <a:lnTo>
                  <a:pt x="3168840" y="4515688"/>
                </a:lnTo>
                <a:lnTo>
                  <a:pt x="3138944" y="4550118"/>
                </a:lnTo>
                <a:lnTo>
                  <a:pt x="3111614" y="4586681"/>
                </a:lnTo>
                <a:lnTo>
                  <a:pt x="3086989" y="4625251"/>
                </a:lnTo>
                <a:lnTo>
                  <a:pt x="3065195" y="4665700"/>
                </a:lnTo>
                <a:lnTo>
                  <a:pt x="3046374" y="4707877"/>
                </a:lnTo>
                <a:lnTo>
                  <a:pt x="3030677" y="4751667"/>
                </a:lnTo>
                <a:lnTo>
                  <a:pt x="3018231" y="4796917"/>
                </a:lnTo>
                <a:lnTo>
                  <a:pt x="3009163" y="4843500"/>
                </a:lnTo>
                <a:lnTo>
                  <a:pt x="3003626" y="4891265"/>
                </a:lnTo>
                <a:lnTo>
                  <a:pt x="3001746" y="4940871"/>
                </a:lnTo>
                <a:lnTo>
                  <a:pt x="4253141" y="4940871"/>
                </a:lnTo>
                <a:close/>
              </a:path>
              <a:path w="5084444" h="4940934">
                <a:moveTo>
                  <a:pt x="5084407" y="3074720"/>
                </a:moveTo>
                <a:lnTo>
                  <a:pt x="5042306" y="3064218"/>
                </a:lnTo>
                <a:lnTo>
                  <a:pt x="4999113" y="3056585"/>
                </a:lnTo>
                <a:lnTo>
                  <a:pt x="4954943" y="3051924"/>
                </a:lnTo>
                <a:lnTo>
                  <a:pt x="4909883" y="3050349"/>
                </a:lnTo>
                <a:lnTo>
                  <a:pt x="4839055" y="3050108"/>
                </a:lnTo>
                <a:lnTo>
                  <a:pt x="4772850" y="3049257"/>
                </a:lnTo>
                <a:lnTo>
                  <a:pt x="4711116" y="3047669"/>
                </a:lnTo>
                <a:lnTo>
                  <a:pt x="4653712" y="3045180"/>
                </a:lnTo>
                <a:lnTo>
                  <a:pt x="4600473" y="3041624"/>
                </a:lnTo>
                <a:lnTo>
                  <a:pt x="4551248" y="3036862"/>
                </a:lnTo>
                <a:lnTo>
                  <a:pt x="4505871" y="3030728"/>
                </a:lnTo>
                <a:lnTo>
                  <a:pt x="4464202" y="3023070"/>
                </a:lnTo>
                <a:lnTo>
                  <a:pt x="4426077" y="3013735"/>
                </a:lnTo>
                <a:lnTo>
                  <a:pt x="4359834" y="2989415"/>
                </a:lnTo>
                <a:lnTo>
                  <a:pt x="4305909" y="2956522"/>
                </a:lnTo>
                <a:lnTo>
                  <a:pt x="4263060" y="2913837"/>
                </a:lnTo>
                <a:lnTo>
                  <a:pt x="4230052" y="2860116"/>
                </a:lnTo>
                <a:lnTo>
                  <a:pt x="4205630" y="2794127"/>
                </a:lnTo>
                <a:lnTo>
                  <a:pt x="4196270" y="2756141"/>
                </a:lnTo>
                <a:lnTo>
                  <a:pt x="4188574" y="2714612"/>
                </a:lnTo>
                <a:lnTo>
                  <a:pt x="4182414" y="2669413"/>
                </a:lnTo>
                <a:lnTo>
                  <a:pt x="4177627" y="2620365"/>
                </a:lnTo>
                <a:lnTo>
                  <a:pt x="4174058" y="2567317"/>
                </a:lnTo>
                <a:lnTo>
                  <a:pt x="4171556" y="2510129"/>
                </a:lnTo>
                <a:lnTo>
                  <a:pt x="4169956" y="2448623"/>
                </a:lnTo>
                <a:lnTo>
                  <a:pt x="4169118" y="2382659"/>
                </a:lnTo>
                <a:lnTo>
                  <a:pt x="4168864" y="2312085"/>
                </a:lnTo>
                <a:lnTo>
                  <a:pt x="4166997" y="2263356"/>
                </a:lnTo>
                <a:lnTo>
                  <a:pt x="4161459" y="2215667"/>
                </a:lnTo>
                <a:lnTo>
                  <a:pt x="4152392" y="2169160"/>
                </a:lnTo>
                <a:lnTo>
                  <a:pt x="4139933" y="2123948"/>
                </a:lnTo>
                <a:lnTo>
                  <a:pt x="4124236" y="2080209"/>
                </a:lnTo>
                <a:lnTo>
                  <a:pt x="4105427" y="2038045"/>
                </a:lnTo>
                <a:lnTo>
                  <a:pt x="4083634" y="1997608"/>
                </a:lnTo>
                <a:lnTo>
                  <a:pt x="4058996" y="1959038"/>
                </a:lnTo>
                <a:lnTo>
                  <a:pt x="4031665" y="1922462"/>
                </a:lnTo>
                <a:lnTo>
                  <a:pt x="4001770" y="1888020"/>
                </a:lnTo>
                <a:lnTo>
                  <a:pt x="3969448" y="1855863"/>
                </a:lnTo>
                <a:lnTo>
                  <a:pt x="3934841" y="1826107"/>
                </a:lnTo>
                <a:lnTo>
                  <a:pt x="3898074" y="1798916"/>
                </a:lnTo>
                <a:lnTo>
                  <a:pt x="3859288" y="1774393"/>
                </a:lnTo>
                <a:lnTo>
                  <a:pt x="3818623" y="1752701"/>
                </a:lnTo>
                <a:lnTo>
                  <a:pt x="3776218" y="1733969"/>
                </a:lnTo>
                <a:lnTo>
                  <a:pt x="3732212" y="1718335"/>
                </a:lnTo>
                <a:lnTo>
                  <a:pt x="3686733" y="1705940"/>
                </a:lnTo>
                <a:lnTo>
                  <a:pt x="3639934" y="1696923"/>
                </a:lnTo>
                <a:lnTo>
                  <a:pt x="3591928" y="1691398"/>
                </a:lnTo>
                <a:lnTo>
                  <a:pt x="3542881" y="1689531"/>
                </a:lnTo>
                <a:lnTo>
                  <a:pt x="3493833" y="1691398"/>
                </a:lnTo>
                <a:lnTo>
                  <a:pt x="3445865" y="1696923"/>
                </a:lnTo>
                <a:lnTo>
                  <a:pt x="3399078" y="1705940"/>
                </a:lnTo>
                <a:lnTo>
                  <a:pt x="3353638" y="1718335"/>
                </a:lnTo>
                <a:lnTo>
                  <a:pt x="3309670" y="1733969"/>
                </a:lnTo>
                <a:lnTo>
                  <a:pt x="3267303" y="1752701"/>
                </a:lnTo>
                <a:lnTo>
                  <a:pt x="3226689" y="1774393"/>
                </a:lnTo>
                <a:lnTo>
                  <a:pt x="3187941" y="1798916"/>
                </a:lnTo>
                <a:lnTo>
                  <a:pt x="3151225" y="1826107"/>
                </a:lnTo>
                <a:lnTo>
                  <a:pt x="3116656" y="1855863"/>
                </a:lnTo>
                <a:lnTo>
                  <a:pt x="3084372" y="1888020"/>
                </a:lnTo>
                <a:lnTo>
                  <a:pt x="3054527" y="1922462"/>
                </a:lnTo>
                <a:lnTo>
                  <a:pt x="3027235" y="1959038"/>
                </a:lnTo>
                <a:lnTo>
                  <a:pt x="3002648" y="1997608"/>
                </a:lnTo>
                <a:lnTo>
                  <a:pt x="2980893" y="2038045"/>
                </a:lnTo>
                <a:lnTo>
                  <a:pt x="2962110" y="2080209"/>
                </a:lnTo>
                <a:lnTo>
                  <a:pt x="2946438" y="2123948"/>
                </a:lnTo>
                <a:lnTo>
                  <a:pt x="2934017" y="2169160"/>
                </a:lnTo>
                <a:lnTo>
                  <a:pt x="2924962" y="2215667"/>
                </a:lnTo>
                <a:lnTo>
                  <a:pt x="2919438" y="2263356"/>
                </a:lnTo>
                <a:lnTo>
                  <a:pt x="2917571" y="2312085"/>
                </a:lnTo>
                <a:lnTo>
                  <a:pt x="2919438" y="2360904"/>
                </a:lnTo>
                <a:lnTo>
                  <a:pt x="2924962" y="2408669"/>
                </a:lnTo>
                <a:lnTo>
                  <a:pt x="2934017" y="2455240"/>
                </a:lnTo>
                <a:lnTo>
                  <a:pt x="2946438" y="2500503"/>
                </a:lnTo>
                <a:lnTo>
                  <a:pt x="2962110" y="2544305"/>
                </a:lnTo>
                <a:lnTo>
                  <a:pt x="2980893" y="2586507"/>
                </a:lnTo>
                <a:lnTo>
                  <a:pt x="3002648" y="2626982"/>
                </a:lnTo>
                <a:lnTo>
                  <a:pt x="3027235" y="2665577"/>
                </a:lnTo>
                <a:lnTo>
                  <a:pt x="3054527" y="2702179"/>
                </a:lnTo>
                <a:lnTo>
                  <a:pt x="3084372" y="2736634"/>
                </a:lnTo>
                <a:lnTo>
                  <a:pt x="3116656" y="2768816"/>
                </a:lnTo>
                <a:lnTo>
                  <a:pt x="3151225" y="2798572"/>
                </a:lnTo>
                <a:lnTo>
                  <a:pt x="3187941" y="2825788"/>
                </a:lnTo>
                <a:lnTo>
                  <a:pt x="3226689" y="2850311"/>
                </a:lnTo>
                <a:lnTo>
                  <a:pt x="3267303" y="2872003"/>
                </a:lnTo>
                <a:lnTo>
                  <a:pt x="3309670" y="2890736"/>
                </a:lnTo>
                <a:lnTo>
                  <a:pt x="3353638" y="2906369"/>
                </a:lnTo>
                <a:lnTo>
                  <a:pt x="3399078" y="2918764"/>
                </a:lnTo>
                <a:lnTo>
                  <a:pt x="3445865" y="2927781"/>
                </a:lnTo>
                <a:lnTo>
                  <a:pt x="3493833" y="2933306"/>
                </a:lnTo>
                <a:lnTo>
                  <a:pt x="3542881" y="2935173"/>
                </a:lnTo>
                <a:lnTo>
                  <a:pt x="3613759" y="2935414"/>
                </a:lnTo>
                <a:lnTo>
                  <a:pt x="3679990" y="2936252"/>
                </a:lnTo>
                <a:lnTo>
                  <a:pt x="3741750" y="2937853"/>
                </a:lnTo>
                <a:lnTo>
                  <a:pt x="3799179" y="2940342"/>
                </a:lnTo>
                <a:lnTo>
                  <a:pt x="3852443" y="2943898"/>
                </a:lnTo>
                <a:lnTo>
                  <a:pt x="3901681" y="2948660"/>
                </a:lnTo>
                <a:lnTo>
                  <a:pt x="3947071" y="2954794"/>
                </a:lnTo>
                <a:lnTo>
                  <a:pt x="3988752" y="2962452"/>
                </a:lnTo>
                <a:lnTo>
                  <a:pt x="4026878" y="2971787"/>
                </a:lnTo>
                <a:lnTo>
                  <a:pt x="4093121" y="2996107"/>
                </a:lnTo>
                <a:lnTo>
                  <a:pt x="4147020" y="3028988"/>
                </a:lnTo>
                <a:lnTo>
                  <a:pt x="4189844" y="3071672"/>
                </a:lnTo>
                <a:lnTo>
                  <a:pt x="4222826" y="3125393"/>
                </a:lnTo>
                <a:lnTo>
                  <a:pt x="4247210" y="3191395"/>
                </a:lnTo>
                <a:lnTo>
                  <a:pt x="4256557" y="3229381"/>
                </a:lnTo>
                <a:lnTo>
                  <a:pt x="4264241" y="3270897"/>
                </a:lnTo>
                <a:lnTo>
                  <a:pt x="4270375" y="3316109"/>
                </a:lnTo>
                <a:lnTo>
                  <a:pt x="4275150" y="3365157"/>
                </a:lnTo>
                <a:lnTo>
                  <a:pt x="4278706" y="3418205"/>
                </a:lnTo>
                <a:lnTo>
                  <a:pt x="4281208" y="3475393"/>
                </a:lnTo>
                <a:lnTo>
                  <a:pt x="4282795" y="3536899"/>
                </a:lnTo>
                <a:lnTo>
                  <a:pt x="4283634" y="3602850"/>
                </a:lnTo>
                <a:lnTo>
                  <a:pt x="4283888" y="3673437"/>
                </a:lnTo>
                <a:lnTo>
                  <a:pt x="4285754" y="3722166"/>
                </a:lnTo>
                <a:lnTo>
                  <a:pt x="4291292" y="3769868"/>
                </a:lnTo>
                <a:lnTo>
                  <a:pt x="4300359" y="3816388"/>
                </a:lnTo>
                <a:lnTo>
                  <a:pt x="4312818" y="3861600"/>
                </a:lnTo>
                <a:lnTo>
                  <a:pt x="4328515" y="3905351"/>
                </a:lnTo>
                <a:lnTo>
                  <a:pt x="4347324" y="3947515"/>
                </a:lnTo>
                <a:lnTo>
                  <a:pt x="4369117" y="3987952"/>
                </a:lnTo>
                <a:lnTo>
                  <a:pt x="4393755" y="4026522"/>
                </a:lnTo>
                <a:lnTo>
                  <a:pt x="4421086" y="4063098"/>
                </a:lnTo>
                <a:lnTo>
                  <a:pt x="4450981" y="4097528"/>
                </a:lnTo>
                <a:lnTo>
                  <a:pt x="4483303" y="4129684"/>
                </a:lnTo>
                <a:lnTo>
                  <a:pt x="4517923" y="4159440"/>
                </a:lnTo>
                <a:lnTo>
                  <a:pt x="4554690" y="4186631"/>
                </a:lnTo>
                <a:lnTo>
                  <a:pt x="4593475" y="4211142"/>
                </a:lnTo>
                <a:lnTo>
                  <a:pt x="4634141" y="4232834"/>
                </a:lnTo>
                <a:lnTo>
                  <a:pt x="4676546" y="4251553"/>
                </a:lnTo>
                <a:lnTo>
                  <a:pt x="4720552" y="4267187"/>
                </a:lnTo>
                <a:lnTo>
                  <a:pt x="4766030" y="4279582"/>
                </a:lnTo>
                <a:lnTo>
                  <a:pt x="4812830" y="4288599"/>
                </a:lnTo>
                <a:lnTo>
                  <a:pt x="4860823" y="4294124"/>
                </a:lnTo>
                <a:lnTo>
                  <a:pt x="4909883" y="4295991"/>
                </a:lnTo>
                <a:lnTo>
                  <a:pt x="4954943" y="4294416"/>
                </a:lnTo>
                <a:lnTo>
                  <a:pt x="4999113" y="4289755"/>
                </a:lnTo>
                <a:lnTo>
                  <a:pt x="5042306" y="4282122"/>
                </a:lnTo>
                <a:lnTo>
                  <a:pt x="5084407" y="4271607"/>
                </a:lnTo>
                <a:lnTo>
                  <a:pt x="5084407" y="3074720"/>
                </a:lnTo>
                <a:close/>
              </a:path>
              <a:path w="5084444" h="4940934">
                <a:moveTo>
                  <a:pt x="5084419" y="1359344"/>
                </a:moveTo>
                <a:lnTo>
                  <a:pt x="5022253" y="1357452"/>
                </a:lnTo>
                <a:lnTo>
                  <a:pt x="4964620" y="1354543"/>
                </a:lnTo>
                <a:lnTo>
                  <a:pt x="4911331" y="1350454"/>
                </a:lnTo>
                <a:lnTo>
                  <a:pt x="4862233" y="1345018"/>
                </a:lnTo>
                <a:lnTo>
                  <a:pt x="4817148" y="1338084"/>
                </a:lnTo>
                <a:lnTo>
                  <a:pt x="4775898" y="1329461"/>
                </a:lnTo>
                <a:lnTo>
                  <a:pt x="4738344" y="1318996"/>
                </a:lnTo>
                <a:lnTo>
                  <a:pt x="4673574" y="1291844"/>
                </a:lnTo>
                <a:lnTo>
                  <a:pt x="4621492" y="1255293"/>
                </a:lnTo>
                <a:lnTo>
                  <a:pt x="4580737" y="1207985"/>
                </a:lnTo>
                <a:lnTo>
                  <a:pt x="4549953" y="1148588"/>
                </a:lnTo>
                <a:lnTo>
                  <a:pt x="4527804" y="1075753"/>
                </a:lnTo>
                <a:lnTo>
                  <a:pt x="4519549" y="1033881"/>
                </a:lnTo>
                <a:lnTo>
                  <a:pt x="4512932" y="988136"/>
                </a:lnTo>
                <a:lnTo>
                  <a:pt x="4507801" y="938364"/>
                </a:lnTo>
                <a:lnTo>
                  <a:pt x="4503991" y="884389"/>
                </a:lnTo>
                <a:lnTo>
                  <a:pt x="4501312" y="826058"/>
                </a:lnTo>
                <a:lnTo>
                  <a:pt x="4499610" y="763181"/>
                </a:lnTo>
                <a:lnTo>
                  <a:pt x="4498708" y="695604"/>
                </a:lnTo>
                <a:lnTo>
                  <a:pt x="4498454" y="623163"/>
                </a:lnTo>
                <a:lnTo>
                  <a:pt x="4496574" y="574332"/>
                </a:lnTo>
                <a:lnTo>
                  <a:pt x="4491037" y="526542"/>
                </a:lnTo>
                <a:lnTo>
                  <a:pt x="4481969" y="479945"/>
                </a:lnTo>
                <a:lnTo>
                  <a:pt x="4469511" y="434670"/>
                </a:lnTo>
                <a:lnTo>
                  <a:pt x="4453814" y="390867"/>
                </a:lnTo>
                <a:lnTo>
                  <a:pt x="4435005" y="348653"/>
                </a:lnTo>
                <a:lnTo>
                  <a:pt x="4413212" y="308178"/>
                </a:lnTo>
                <a:lnTo>
                  <a:pt x="4388586" y="269570"/>
                </a:lnTo>
                <a:lnTo>
                  <a:pt x="4361269" y="232968"/>
                </a:lnTo>
                <a:lnTo>
                  <a:pt x="4331386" y="198501"/>
                </a:lnTo>
                <a:lnTo>
                  <a:pt x="4299077" y="166331"/>
                </a:lnTo>
                <a:lnTo>
                  <a:pt x="4264482" y="136563"/>
                </a:lnTo>
                <a:lnTo>
                  <a:pt x="4227754" y="109359"/>
                </a:lnTo>
                <a:lnTo>
                  <a:pt x="4188993" y="84848"/>
                </a:lnTo>
                <a:lnTo>
                  <a:pt x="4148378" y="63157"/>
                </a:lnTo>
                <a:lnTo>
                  <a:pt x="4106024" y="44424"/>
                </a:lnTo>
                <a:lnTo>
                  <a:pt x="4062069" y="28790"/>
                </a:lnTo>
                <a:lnTo>
                  <a:pt x="4016667" y="16395"/>
                </a:lnTo>
                <a:lnTo>
                  <a:pt x="3969931" y="7378"/>
                </a:lnTo>
                <a:lnTo>
                  <a:pt x="3922014" y="1866"/>
                </a:lnTo>
                <a:lnTo>
                  <a:pt x="3873055" y="0"/>
                </a:lnTo>
                <a:lnTo>
                  <a:pt x="3823995" y="1866"/>
                </a:lnTo>
                <a:lnTo>
                  <a:pt x="3776002" y="7378"/>
                </a:lnTo>
                <a:lnTo>
                  <a:pt x="3729202" y="16408"/>
                </a:lnTo>
                <a:lnTo>
                  <a:pt x="3683724" y="28803"/>
                </a:lnTo>
                <a:lnTo>
                  <a:pt x="3639731" y="44437"/>
                </a:lnTo>
                <a:lnTo>
                  <a:pt x="3597325" y="63169"/>
                </a:lnTo>
                <a:lnTo>
                  <a:pt x="3556673" y="84861"/>
                </a:lnTo>
                <a:lnTo>
                  <a:pt x="3517887" y="109385"/>
                </a:lnTo>
                <a:lnTo>
                  <a:pt x="3481133" y="136601"/>
                </a:lnTo>
                <a:lnTo>
                  <a:pt x="3446526" y="166357"/>
                </a:lnTo>
                <a:lnTo>
                  <a:pt x="3414204" y="198539"/>
                </a:lnTo>
                <a:lnTo>
                  <a:pt x="3384308" y="233006"/>
                </a:lnTo>
                <a:lnTo>
                  <a:pt x="3356991" y="269608"/>
                </a:lnTo>
                <a:lnTo>
                  <a:pt x="3332365" y="308216"/>
                </a:lnTo>
                <a:lnTo>
                  <a:pt x="3310572" y="348691"/>
                </a:lnTo>
                <a:lnTo>
                  <a:pt x="3291763" y="390906"/>
                </a:lnTo>
                <a:lnTo>
                  <a:pt x="3276066" y="434708"/>
                </a:lnTo>
                <a:lnTo>
                  <a:pt x="3263620" y="479971"/>
                </a:lnTo>
                <a:lnTo>
                  <a:pt x="3254565" y="526567"/>
                </a:lnTo>
                <a:lnTo>
                  <a:pt x="3249028" y="574332"/>
                </a:lnTo>
                <a:lnTo>
                  <a:pt x="3247148" y="623163"/>
                </a:lnTo>
                <a:lnTo>
                  <a:pt x="3249028" y="671995"/>
                </a:lnTo>
                <a:lnTo>
                  <a:pt x="3254565" y="719772"/>
                </a:lnTo>
                <a:lnTo>
                  <a:pt x="3263620" y="766343"/>
                </a:lnTo>
                <a:lnTo>
                  <a:pt x="3276066" y="811593"/>
                </a:lnTo>
                <a:lnTo>
                  <a:pt x="3291763" y="855383"/>
                </a:lnTo>
                <a:lnTo>
                  <a:pt x="3310572" y="897559"/>
                </a:lnTo>
                <a:lnTo>
                  <a:pt x="3332365" y="938009"/>
                </a:lnTo>
                <a:lnTo>
                  <a:pt x="3356991" y="976579"/>
                </a:lnTo>
                <a:lnTo>
                  <a:pt x="3384308" y="1013155"/>
                </a:lnTo>
                <a:lnTo>
                  <a:pt x="3414204" y="1047572"/>
                </a:lnTo>
                <a:lnTo>
                  <a:pt x="3446526" y="1079715"/>
                </a:lnTo>
                <a:lnTo>
                  <a:pt x="3481133" y="1109433"/>
                </a:lnTo>
                <a:lnTo>
                  <a:pt x="3517887" y="1136611"/>
                </a:lnTo>
                <a:lnTo>
                  <a:pt x="3556673" y="1161084"/>
                </a:lnTo>
                <a:lnTo>
                  <a:pt x="3597325" y="1182751"/>
                </a:lnTo>
                <a:lnTo>
                  <a:pt x="3639731" y="1201445"/>
                </a:lnTo>
                <a:lnTo>
                  <a:pt x="3683724" y="1217053"/>
                </a:lnTo>
                <a:lnTo>
                  <a:pt x="3729202" y="1229423"/>
                </a:lnTo>
                <a:lnTo>
                  <a:pt x="3776002" y="1238440"/>
                </a:lnTo>
                <a:lnTo>
                  <a:pt x="3823995" y="1243939"/>
                </a:lnTo>
                <a:lnTo>
                  <a:pt x="3873055" y="1245806"/>
                </a:lnTo>
                <a:lnTo>
                  <a:pt x="3943883" y="1246047"/>
                </a:lnTo>
                <a:lnTo>
                  <a:pt x="4010088" y="1246886"/>
                </a:lnTo>
                <a:lnTo>
                  <a:pt x="4071810" y="1248473"/>
                </a:lnTo>
                <a:lnTo>
                  <a:pt x="4129214" y="1250975"/>
                </a:lnTo>
                <a:lnTo>
                  <a:pt x="4182453" y="1254518"/>
                </a:lnTo>
                <a:lnTo>
                  <a:pt x="4231678" y="1259281"/>
                </a:lnTo>
                <a:lnTo>
                  <a:pt x="4277055" y="1265415"/>
                </a:lnTo>
                <a:lnTo>
                  <a:pt x="4318724" y="1273073"/>
                </a:lnTo>
                <a:lnTo>
                  <a:pt x="4356849" y="1282395"/>
                </a:lnTo>
                <a:lnTo>
                  <a:pt x="4423080" y="1306703"/>
                </a:lnTo>
                <a:lnTo>
                  <a:pt x="4476991" y="1339583"/>
                </a:lnTo>
                <a:lnTo>
                  <a:pt x="4519828" y="1382255"/>
                </a:lnTo>
                <a:lnTo>
                  <a:pt x="4552823" y="1435963"/>
                </a:lnTo>
                <a:lnTo>
                  <a:pt x="4577232" y="1501940"/>
                </a:lnTo>
                <a:lnTo>
                  <a:pt x="4586592" y="1539913"/>
                </a:lnTo>
                <a:lnTo>
                  <a:pt x="4594276" y="1581429"/>
                </a:lnTo>
                <a:lnTo>
                  <a:pt x="4600435" y="1626628"/>
                </a:lnTo>
                <a:lnTo>
                  <a:pt x="4605223" y="1675663"/>
                </a:lnTo>
                <a:lnTo>
                  <a:pt x="4608779" y="1728698"/>
                </a:lnTo>
                <a:lnTo>
                  <a:pt x="4611294" y="1785886"/>
                </a:lnTo>
                <a:lnTo>
                  <a:pt x="4612881" y="1847380"/>
                </a:lnTo>
                <a:lnTo>
                  <a:pt x="4613732" y="1913331"/>
                </a:lnTo>
                <a:lnTo>
                  <a:pt x="4613973" y="1983892"/>
                </a:lnTo>
                <a:lnTo>
                  <a:pt x="4616018" y="2034844"/>
                </a:lnTo>
                <a:lnTo>
                  <a:pt x="4622050" y="2084641"/>
                </a:lnTo>
                <a:lnTo>
                  <a:pt x="4631906" y="2133117"/>
                </a:lnTo>
                <a:lnTo>
                  <a:pt x="4645431" y="2180120"/>
                </a:lnTo>
                <a:lnTo>
                  <a:pt x="4662475" y="2225510"/>
                </a:lnTo>
                <a:lnTo>
                  <a:pt x="4682883" y="2269121"/>
                </a:lnTo>
                <a:lnTo>
                  <a:pt x="4706493" y="2310790"/>
                </a:lnTo>
                <a:lnTo>
                  <a:pt x="4733150" y="2350389"/>
                </a:lnTo>
                <a:lnTo>
                  <a:pt x="4762690" y="2387727"/>
                </a:lnTo>
                <a:lnTo>
                  <a:pt x="4794974" y="2422690"/>
                </a:lnTo>
                <a:lnTo>
                  <a:pt x="4829835" y="2455087"/>
                </a:lnTo>
                <a:lnTo>
                  <a:pt x="4867122" y="2484793"/>
                </a:lnTo>
                <a:lnTo>
                  <a:pt x="4906670" y="2511628"/>
                </a:lnTo>
                <a:lnTo>
                  <a:pt x="4948339" y="2535466"/>
                </a:lnTo>
                <a:lnTo>
                  <a:pt x="4991951" y="2556116"/>
                </a:lnTo>
                <a:lnTo>
                  <a:pt x="5037366" y="2573464"/>
                </a:lnTo>
                <a:lnTo>
                  <a:pt x="5084419" y="2587320"/>
                </a:lnTo>
                <a:lnTo>
                  <a:pt x="5084419" y="1359344"/>
                </a:lnTo>
                <a:close/>
              </a:path>
            </a:pathLst>
          </a:custGeom>
          <a:solidFill>
            <a:srgbClr val="405178"/>
          </a:solidFill>
        </p:spPr>
        <p:txBody>
          <a:bodyPr wrap="square" lIns="0" tIns="0" rIns="0" bIns="0" rtlCol="0"/>
          <a:lstStyle/>
          <a:p>
            <a:endParaRPr sz="1819"/>
          </a:p>
        </p:txBody>
      </p:sp>
      <p:sp>
        <p:nvSpPr>
          <p:cNvPr id="12" name="object 7"/>
          <p:cNvSpPr/>
          <p:nvPr userDrawn="1"/>
        </p:nvSpPr>
        <p:spPr>
          <a:xfrm>
            <a:off x="151899" y="5772145"/>
            <a:ext cx="48136" cy="442054"/>
          </a:xfrm>
          <a:custGeom>
            <a:avLst/>
            <a:gdLst/>
            <a:ahLst/>
            <a:cxnLst/>
            <a:rect l="l" t="t" r="r" b="b"/>
            <a:pathLst>
              <a:path w="79375" h="728979">
                <a:moveTo>
                  <a:pt x="78866" y="0"/>
                </a:moveTo>
                <a:lnTo>
                  <a:pt x="0" y="0"/>
                </a:lnTo>
                <a:lnTo>
                  <a:pt x="0" y="728773"/>
                </a:lnTo>
                <a:lnTo>
                  <a:pt x="78866" y="728773"/>
                </a:lnTo>
                <a:lnTo>
                  <a:pt x="78866" y="0"/>
                </a:lnTo>
                <a:close/>
              </a:path>
            </a:pathLst>
          </a:custGeom>
          <a:solidFill>
            <a:srgbClr val="6676AA"/>
          </a:solidFill>
        </p:spPr>
        <p:txBody>
          <a:bodyPr wrap="square" lIns="0" tIns="0" rIns="0" bIns="0" rtlCol="0"/>
          <a:lstStyle/>
          <a:p>
            <a:endParaRPr sz="1819"/>
          </a:p>
        </p:txBody>
      </p:sp>
      <p:sp>
        <p:nvSpPr>
          <p:cNvPr id="13" name="object 8"/>
          <p:cNvSpPr/>
          <p:nvPr userDrawn="1"/>
        </p:nvSpPr>
        <p:spPr>
          <a:xfrm>
            <a:off x="912019" y="5772145"/>
            <a:ext cx="148260" cy="442054"/>
          </a:xfrm>
          <a:custGeom>
            <a:avLst/>
            <a:gdLst/>
            <a:ahLst/>
            <a:cxnLst/>
            <a:rect l="l" t="t" r="r" b="b"/>
            <a:pathLst>
              <a:path w="244475" h="728979">
                <a:moveTo>
                  <a:pt x="244338" y="0"/>
                </a:moveTo>
                <a:lnTo>
                  <a:pt x="0" y="0"/>
                </a:lnTo>
                <a:lnTo>
                  <a:pt x="0" y="728773"/>
                </a:lnTo>
                <a:lnTo>
                  <a:pt x="244338" y="728773"/>
                </a:lnTo>
                <a:lnTo>
                  <a:pt x="244338" y="0"/>
                </a:lnTo>
                <a:close/>
              </a:path>
            </a:pathLst>
          </a:custGeom>
          <a:solidFill>
            <a:srgbClr val="7F8DB8"/>
          </a:solidFill>
        </p:spPr>
        <p:txBody>
          <a:bodyPr wrap="square" lIns="0" tIns="0" rIns="0" bIns="0" rtlCol="0"/>
          <a:lstStyle/>
          <a:p>
            <a:endParaRPr sz="1819"/>
          </a:p>
        </p:txBody>
      </p:sp>
      <p:sp>
        <p:nvSpPr>
          <p:cNvPr id="14" name="object 9"/>
          <p:cNvSpPr/>
          <p:nvPr userDrawn="1"/>
        </p:nvSpPr>
        <p:spPr>
          <a:xfrm>
            <a:off x="1456277" y="5772145"/>
            <a:ext cx="36199" cy="442054"/>
          </a:xfrm>
          <a:custGeom>
            <a:avLst/>
            <a:gdLst/>
            <a:ahLst/>
            <a:cxnLst/>
            <a:rect l="l" t="t" r="r" b="b"/>
            <a:pathLst>
              <a:path w="59689" h="728979">
                <a:moveTo>
                  <a:pt x="59516" y="0"/>
                </a:moveTo>
                <a:lnTo>
                  <a:pt x="0" y="0"/>
                </a:lnTo>
                <a:lnTo>
                  <a:pt x="0" y="728773"/>
                </a:lnTo>
                <a:lnTo>
                  <a:pt x="59516" y="728773"/>
                </a:lnTo>
                <a:lnTo>
                  <a:pt x="59516" y="0"/>
                </a:lnTo>
                <a:close/>
              </a:path>
            </a:pathLst>
          </a:custGeom>
          <a:solidFill>
            <a:srgbClr val="3D5193"/>
          </a:solidFill>
        </p:spPr>
        <p:txBody>
          <a:bodyPr wrap="square" lIns="0" tIns="0" rIns="0" bIns="0" rtlCol="0"/>
          <a:lstStyle/>
          <a:p>
            <a:endParaRPr sz="1819"/>
          </a:p>
        </p:txBody>
      </p:sp>
      <p:sp>
        <p:nvSpPr>
          <p:cNvPr id="15" name="object 10"/>
          <p:cNvSpPr/>
          <p:nvPr userDrawn="1"/>
        </p:nvSpPr>
        <p:spPr>
          <a:xfrm>
            <a:off x="1660404" y="5772145"/>
            <a:ext cx="68161" cy="442054"/>
          </a:xfrm>
          <a:custGeom>
            <a:avLst/>
            <a:gdLst/>
            <a:ahLst/>
            <a:cxnLst/>
            <a:rect l="l" t="t" r="r" b="b"/>
            <a:pathLst>
              <a:path w="112394" h="728979">
                <a:moveTo>
                  <a:pt x="112195" y="0"/>
                </a:moveTo>
                <a:lnTo>
                  <a:pt x="0" y="0"/>
                </a:lnTo>
                <a:lnTo>
                  <a:pt x="0" y="728773"/>
                </a:lnTo>
                <a:lnTo>
                  <a:pt x="112195" y="728773"/>
                </a:lnTo>
                <a:lnTo>
                  <a:pt x="112195" y="0"/>
                </a:lnTo>
                <a:close/>
              </a:path>
            </a:pathLst>
          </a:custGeom>
          <a:solidFill>
            <a:srgbClr val="99A4C6"/>
          </a:solidFill>
        </p:spPr>
        <p:txBody>
          <a:bodyPr wrap="square" lIns="0" tIns="0" rIns="0" bIns="0" rtlCol="0"/>
          <a:lstStyle/>
          <a:p>
            <a:endParaRPr sz="1819"/>
          </a:p>
        </p:txBody>
      </p:sp>
      <p:sp>
        <p:nvSpPr>
          <p:cNvPr id="16" name="object 11"/>
          <p:cNvSpPr/>
          <p:nvPr userDrawn="1"/>
        </p:nvSpPr>
        <p:spPr>
          <a:xfrm>
            <a:off x="1968487" y="5772145"/>
            <a:ext cx="456719" cy="442054"/>
          </a:xfrm>
          <a:custGeom>
            <a:avLst/>
            <a:gdLst/>
            <a:ahLst/>
            <a:cxnLst/>
            <a:rect l="l" t="t" r="r" b="b"/>
            <a:pathLst>
              <a:path w="753110" h="728979">
                <a:moveTo>
                  <a:pt x="752584" y="0"/>
                </a:moveTo>
                <a:lnTo>
                  <a:pt x="0" y="0"/>
                </a:lnTo>
                <a:lnTo>
                  <a:pt x="0" y="728773"/>
                </a:lnTo>
                <a:lnTo>
                  <a:pt x="752584" y="728773"/>
                </a:lnTo>
                <a:lnTo>
                  <a:pt x="752584" y="0"/>
                </a:lnTo>
                <a:close/>
              </a:path>
            </a:pathLst>
          </a:custGeom>
          <a:solidFill>
            <a:srgbClr val="ED7623"/>
          </a:solidFill>
        </p:spPr>
        <p:txBody>
          <a:bodyPr wrap="square" lIns="0" tIns="0" rIns="0" bIns="0" rtlCol="0"/>
          <a:lstStyle/>
          <a:p>
            <a:endParaRPr sz="1819"/>
          </a:p>
        </p:txBody>
      </p:sp>
      <p:sp>
        <p:nvSpPr>
          <p:cNvPr id="17" name="object 12"/>
          <p:cNvSpPr/>
          <p:nvPr userDrawn="1"/>
        </p:nvSpPr>
        <p:spPr>
          <a:xfrm>
            <a:off x="3072930" y="5772145"/>
            <a:ext cx="140558" cy="442054"/>
          </a:xfrm>
          <a:custGeom>
            <a:avLst/>
            <a:gdLst/>
            <a:ahLst/>
            <a:cxnLst/>
            <a:rect l="l" t="t" r="r" b="b"/>
            <a:pathLst>
              <a:path w="231775" h="728979">
                <a:moveTo>
                  <a:pt x="231595" y="0"/>
                </a:moveTo>
                <a:lnTo>
                  <a:pt x="0" y="0"/>
                </a:lnTo>
                <a:lnTo>
                  <a:pt x="0" y="728773"/>
                </a:lnTo>
                <a:lnTo>
                  <a:pt x="231595" y="728773"/>
                </a:lnTo>
                <a:lnTo>
                  <a:pt x="231595" y="0"/>
                </a:lnTo>
                <a:close/>
              </a:path>
            </a:pathLst>
          </a:custGeom>
          <a:solidFill>
            <a:srgbClr val="6676AA"/>
          </a:solidFill>
        </p:spPr>
        <p:txBody>
          <a:bodyPr wrap="square" lIns="0" tIns="0" rIns="0" bIns="0" rtlCol="0"/>
          <a:lstStyle/>
          <a:p>
            <a:endParaRPr sz="1819"/>
          </a:p>
        </p:txBody>
      </p:sp>
      <p:sp>
        <p:nvSpPr>
          <p:cNvPr id="18" name="object 13"/>
          <p:cNvSpPr/>
          <p:nvPr userDrawn="1"/>
        </p:nvSpPr>
        <p:spPr>
          <a:xfrm>
            <a:off x="3813372" y="5772145"/>
            <a:ext cx="160583" cy="442054"/>
          </a:xfrm>
          <a:custGeom>
            <a:avLst/>
            <a:gdLst/>
            <a:ahLst/>
            <a:cxnLst/>
            <a:rect l="l" t="t" r="r" b="b"/>
            <a:pathLst>
              <a:path w="264795" h="728979">
                <a:moveTo>
                  <a:pt x="264274" y="0"/>
                </a:moveTo>
                <a:lnTo>
                  <a:pt x="0" y="0"/>
                </a:lnTo>
                <a:lnTo>
                  <a:pt x="0" y="728773"/>
                </a:lnTo>
                <a:lnTo>
                  <a:pt x="264274" y="728773"/>
                </a:lnTo>
                <a:lnTo>
                  <a:pt x="264274" y="0"/>
                </a:lnTo>
                <a:close/>
              </a:path>
            </a:pathLst>
          </a:custGeom>
          <a:solidFill>
            <a:srgbClr val="ED7623"/>
          </a:solidFill>
        </p:spPr>
        <p:txBody>
          <a:bodyPr wrap="square" lIns="0" tIns="0" rIns="0" bIns="0" rtlCol="0"/>
          <a:lstStyle/>
          <a:p>
            <a:endParaRPr sz="1819"/>
          </a:p>
        </p:txBody>
      </p:sp>
      <p:sp>
        <p:nvSpPr>
          <p:cNvPr id="19" name="object 14"/>
          <p:cNvSpPr/>
          <p:nvPr userDrawn="1"/>
        </p:nvSpPr>
        <p:spPr>
          <a:xfrm>
            <a:off x="4534001" y="5772145"/>
            <a:ext cx="136322" cy="442054"/>
          </a:xfrm>
          <a:custGeom>
            <a:avLst/>
            <a:gdLst/>
            <a:ahLst/>
            <a:cxnLst/>
            <a:rect l="l" t="t" r="r" b="b"/>
            <a:pathLst>
              <a:path w="224790" h="728979">
                <a:moveTo>
                  <a:pt x="224338" y="0"/>
                </a:moveTo>
                <a:lnTo>
                  <a:pt x="0" y="0"/>
                </a:lnTo>
                <a:lnTo>
                  <a:pt x="0" y="728773"/>
                </a:lnTo>
                <a:lnTo>
                  <a:pt x="224338" y="728773"/>
                </a:lnTo>
                <a:lnTo>
                  <a:pt x="224338" y="0"/>
                </a:lnTo>
                <a:close/>
              </a:path>
            </a:pathLst>
          </a:custGeom>
          <a:solidFill>
            <a:srgbClr val="B3BAD4"/>
          </a:solidFill>
        </p:spPr>
        <p:txBody>
          <a:bodyPr wrap="square" lIns="0" tIns="0" rIns="0" bIns="0" rtlCol="0"/>
          <a:lstStyle/>
          <a:p>
            <a:endParaRPr sz="1819"/>
          </a:p>
        </p:txBody>
      </p:sp>
      <p:sp>
        <p:nvSpPr>
          <p:cNvPr id="20" name="object 15"/>
          <p:cNvSpPr/>
          <p:nvPr userDrawn="1"/>
        </p:nvSpPr>
        <p:spPr>
          <a:xfrm>
            <a:off x="4790072" y="5772145"/>
            <a:ext cx="136322" cy="442054"/>
          </a:xfrm>
          <a:custGeom>
            <a:avLst/>
            <a:gdLst/>
            <a:ahLst/>
            <a:cxnLst/>
            <a:rect l="l" t="t" r="r" b="b"/>
            <a:pathLst>
              <a:path w="224790" h="728979">
                <a:moveTo>
                  <a:pt x="224391" y="0"/>
                </a:moveTo>
                <a:lnTo>
                  <a:pt x="0" y="0"/>
                </a:lnTo>
                <a:lnTo>
                  <a:pt x="0" y="728773"/>
                </a:lnTo>
                <a:lnTo>
                  <a:pt x="224391" y="728773"/>
                </a:lnTo>
                <a:lnTo>
                  <a:pt x="224391" y="0"/>
                </a:lnTo>
                <a:close/>
              </a:path>
            </a:pathLst>
          </a:custGeom>
          <a:solidFill>
            <a:srgbClr val="33488E"/>
          </a:solidFill>
        </p:spPr>
        <p:txBody>
          <a:bodyPr wrap="square" lIns="0" tIns="0" rIns="0" bIns="0" rtlCol="0"/>
          <a:lstStyle/>
          <a:p>
            <a:endParaRPr sz="1819"/>
          </a:p>
        </p:txBody>
      </p:sp>
      <p:sp>
        <p:nvSpPr>
          <p:cNvPr id="21" name="object 16"/>
          <p:cNvSpPr/>
          <p:nvPr userDrawn="1"/>
        </p:nvSpPr>
        <p:spPr>
          <a:xfrm>
            <a:off x="5410352" y="5772145"/>
            <a:ext cx="104360" cy="442054"/>
          </a:xfrm>
          <a:custGeom>
            <a:avLst/>
            <a:gdLst/>
            <a:ahLst/>
            <a:cxnLst/>
            <a:rect l="l" t="t" r="r" b="b"/>
            <a:pathLst>
              <a:path w="172084" h="728979">
                <a:moveTo>
                  <a:pt x="172015" y="0"/>
                </a:moveTo>
                <a:lnTo>
                  <a:pt x="0" y="0"/>
                </a:lnTo>
                <a:lnTo>
                  <a:pt x="0" y="728773"/>
                </a:lnTo>
                <a:lnTo>
                  <a:pt x="172015" y="728773"/>
                </a:lnTo>
                <a:lnTo>
                  <a:pt x="172015" y="0"/>
                </a:lnTo>
                <a:close/>
              </a:path>
            </a:pathLst>
          </a:custGeom>
          <a:solidFill>
            <a:srgbClr val="ED7623"/>
          </a:solidFill>
        </p:spPr>
        <p:txBody>
          <a:bodyPr wrap="square" lIns="0" tIns="0" rIns="0" bIns="0" rtlCol="0"/>
          <a:lstStyle/>
          <a:p>
            <a:endParaRPr sz="1819"/>
          </a:p>
        </p:txBody>
      </p:sp>
      <p:sp>
        <p:nvSpPr>
          <p:cNvPr id="22" name="object 17"/>
          <p:cNvSpPr/>
          <p:nvPr userDrawn="1"/>
        </p:nvSpPr>
        <p:spPr>
          <a:xfrm>
            <a:off x="5946673" y="5772145"/>
            <a:ext cx="76248" cy="442054"/>
          </a:xfrm>
          <a:custGeom>
            <a:avLst/>
            <a:gdLst/>
            <a:ahLst/>
            <a:cxnLst/>
            <a:rect l="l" t="t" r="r" b="b"/>
            <a:pathLst>
              <a:path w="125729" h="728979">
                <a:moveTo>
                  <a:pt x="125650" y="0"/>
                </a:moveTo>
                <a:lnTo>
                  <a:pt x="0" y="0"/>
                </a:lnTo>
                <a:lnTo>
                  <a:pt x="0" y="728773"/>
                </a:lnTo>
                <a:lnTo>
                  <a:pt x="125650" y="728773"/>
                </a:lnTo>
                <a:lnTo>
                  <a:pt x="125650" y="0"/>
                </a:lnTo>
                <a:close/>
              </a:path>
            </a:pathLst>
          </a:custGeom>
          <a:solidFill>
            <a:srgbClr val="99A4C6"/>
          </a:solidFill>
        </p:spPr>
        <p:txBody>
          <a:bodyPr wrap="square" lIns="0" tIns="0" rIns="0" bIns="0" rtlCol="0"/>
          <a:lstStyle/>
          <a:p>
            <a:endParaRPr sz="1819"/>
          </a:p>
        </p:txBody>
      </p:sp>
      <p:sp>
        <p:nvSpPr>
          <p:cNvPr id="23" name="object 18"/>
          <p:cNvSpPr/>
          <p:nvPr userDrawn="1"/>
        </p:nvSpPr>
        <p:spPr>
          <a:xfrm>
            <a:off x="6695097" y="5772145"/>
            <a:ext cx="68161" cy="442054"/>
          </a:xfrm>
          <a:custGeom>
            <a:avLst/>
            <a:gdLst/>
            <a:ahLst/>
            <a:cxnLst/>
            <a:rect l="l" t="t" r="r" b="b"/>
            <a:pathLst>
              <a:path w="112395" h="728979">
                <a:moveTo>
                  <a:pt x="112143" y="0"/>
                </a:moveTo>
                <a:lnTo>
                  <a:pt x="0" y="0"/>
                </a:lnTo>
                <a:lnTo>
                  <a:pt x="0" y="728773"/>
                </a:lnTo>
                <a:lnTo>
                  <a:pt x="112143" y="728773"/>
                </a:lnTo>
                <a:lnTo>
                  <a:pt x="112143" y="0"/>
                </a:lnTo>
                <a:close/>
              </a:path>
            </a:pathLst>
          </a:custGeom>
          <a:solidFill>
            <a:srgbClr val="CCD1E3"/>
          </a:solidFill>
        </p:spPr>
        <p:txBody>
          <a:bodyPr wrap="square" lIns="0" tIns="0" rIns="0" bIns="0" rtlCol="0"/>
          <a:lstStyle/>
          <a:p>
            <a:endParaRPr sz="1819"/>
          </a:p>
        </p:txBody>
      </p:sp>
      <p:sp>
        <p:nvSpPr>
          <p:cNvPr id="24" name="object 19"/>
          <p:cNvSpPr/>
          <p:nvPr userDrawn="1"/>
        </p:nvSpPr>
        <p:spPr>
          <a:xfrm>
            <a:off x="7099122" y="5772145"/>
            <a:ext cx="144409" cy="442054"/>
          </a:xfrm>
          <a:custGeom>
            <a:avLst/>
            <a:gdLst/>
            <a:ahLst/>
            <a:cxnLst/>
            <a:rect l="l" t="t" r="r" b="b"/>
            <a:pathLst>
              <a:path w="238125" h="728979">
                <a:moveTo>
                  <a:pt x="238086" y="0"/>
                </a:moveTo>
                <a:lnTo>
                  <a:pt x="0" y="0"/>
                </a:lnTo>
                <a:lnTo>
                  <a:pt x="0" y="728773"/>
                </a:lnTo>
                <a:lnTo>
                  <a:pt x="238086" y="728773"/>
                </a:lnTo>
                <a:lnTo>
                  <a:pt x="238086" y="0"/>
                </a:lnTo>
                <a:close/>
              </a:path>
            </a:pathLst>
          </a:custGeom>
          <a:solidFill>
            <a:srgbClr val="ED7623"/>
          </a:solidFill>
        </p:spPr>
        <p:txBody>
          <a:bodyPr wrap="square" lIns="0" tIns="0" rIns="0" bIns="0" rtlCol="0"/>
          <a:lstStyle/>
          <a:p>
            <a:endParaRPr sz="1819"/>
          </a:p>
        </p:txBody>
      </p:sp>
      <p:sp>
        <p:nvSpPr>
          <p:cNvPr id="25" name="object 20"/>
          <p:cNvSpPr/>
          <p:nvPr userDrawn="1"/>
        </p:nvSpPr>
        <p:spPr>
          <a:xfrm>
            <a:off x="7715611" y="5772145"/>
            <a:ext cx="56994" cy="442054"/>
          </a:xfrm>
          <a:custGeom>
            <a:avLst/>
            <a:gdLst/>
            <a:ahLst/>
            <a:cxnLst/>
            <a:rect l="l" t="t" r="r" b="b"/>
            <a:pathLst>
              <a:path w="93979" h="728979">
                <a:moveTo>
                  <a:pt x="93630" y="0"/>
                </a:moveTo>
                <a:lnTo>
                  <a:pt x="0" y="0"/>
                </a:lnTo>
                <a:lnTo>
                  <a:pt x="0" y="728773"/>
                </a:lnTo>
                <a:lnTo>
                  <a:pt x="93630" y="728773"/>
                </a:lnTo>
                <a:lnTo>
                  <a:pt x="93630" y="0"/>
                </a:lnTo>
                <a:close/>
              </a:path>
            </a:pathLst>
          </a:custGeom>
          <a:solidFill>
            <a:srgbClr val="CCD1E3"/>
          </a:solidFill>
        </p:spPr>
        <p:txBody>
          <a:bodyPr wrap="square" lIns="0" tIns="0" rIns="0" bIns="0" rtlCol="0"/>
          <a:lstStyle/>
          <a:p>
            <a:endParaRPr sz="1819"/>
          </a:p>
        </p:txBody>
      </p:sp>
      <p:sp>
        <p:nvSpPr>
          <p:cNvPr id="26" name="object 21"/>
          <p:cNvSpPr/>
          <p:nvPr userDrawn="1"/>
        </p:nvSpPr>
        <p:spPr>
          <a:xfrm>
            <a:off x="9144380" y="5772145"/>
            <a:ext cx="280347" cy="442054"/>
          </a:xfrm>
          <a:custGeom>
            <a:avLst/>
            <a:gdLst/>
            <a:ahLst/>
            <a:cxnLst/>
            <a:rect l="l" t="t" r="r" b="b"/>
            <a:pathLst>
              <a:path w="462280" h="728979">
                <a:moveTo>
                  <a:pt x="462122" y="0"/>
                </a:moveTo>
                <a:lnTo>
                  <a:pt x="0" y="0"/>
                </a:lnTo>
                <a:lnTo>
                  <a:pt x="0" y="728773"/>
                </a:lnTo>
                <a:lnTo>
                  <a:pt x="462122" y="728773"/>
                </a:lnTo>
                <a:lnTo>
                  <a:pt x="462122" y="0"/>
                </a:lnTo>
                <a:close/>
              </a:path>
            </a:pathLst>
          </a:custGeom>
          <a:solidFill>
            <a:srgbClr val="ED7623"/>
          </a:solidFill>
        </p:spPr>
        <p:txBody>
          <a:bodyPr wrap="square" lIns="0" tIns="0" rIns="0" bIns="0" rtlCol="0"/>
          <a:lstStyle/>
          <a:p>
            <a:endParaRPr sz="1819"/>
          </a:p>
        </p:txBody>
      </p:sp>
      <p:grpSp>
        <p:nvGrpSpPr>
          <p:cNvPr id="27" name="object 22"/>
          <p:cNvGrpSpPr/>
          <p:nvPr userDrawn="1"/>
        </p:nvGrpSpPr>
        <p:grpSpPr>
          <a:xfrm>
            <a:off x="9824727" y="5772145"/>
            <a:ext cx="476358" cy="442054"/>
            <a:chOff x="16200564" y="9518694"/>
            <a:chExt cx="785495" cy="728980"/>
          </a:xfrm>
        </p:grpSpPr>
        <p:sp>
          <p:nvSpPr>
            <p:cNvPr id="28" name="object 23"/>
            <p:cNvSpPr/>
            <p:nvPr/>
          </p:nvSpPr>
          <p:spPr>
            <a:xfrm>
              <a:off x="16200564" y="9518694"/>
              <a:ext cx="224790" cy="728980"/>
            </a:xfrm>
            <a:custGeom>
              <a:avLst/>
              <a:gdLst/>
              <a:ahLst/>
              <a:cxnLst/>
              <a:rect l="l" t="t" r="r" b="b"/>
              <a:pathLst>
                <a:path w="224790" h="728979">
                  <a:moveTo>
                    <a:pt x="224338" y="0"/>
                  </a:moveTo>
                  <a:lnTo>
                    <a:pt x="0" y="0"/>
                  </a:lnTo>
                  <a:lnTo>
                    <a:pt x="0" y="728773"/>
                  </a:lnTo>
                  <a:lnTo>
                    <a:pt x="224338" y="728773"/>
                  </a:lnTo>
                  <a:lnTo>
                    <a:pt x="224338" y="0"/>
                  </a:lnTo>
                  <a:close/>
                </a:path>
              </a:pathLst>
            </a:custGeom>
            <a:solidFill>
              <a:srgbClr val="7F8DB8"/>
            </a:solidFill>
          </p:spPr>
          <p:txBody>
            <a:bodyPr wrap="square" lIns="0" tIns="0" rIns="0" bIns="0" rtlCol="0"/>
            <a:lstStyle/>
            <a:p>
              <a:endParaRPr sz="1819"/>
            </a:p>
          </p:txBody>
        </p:sp>
        <p:sp>
          <p:nvSpPr>
            <p:cNvPr id="29" name="object 24"/>
            <p:cNvSpPr/>
            <p:nvPr/>
          </p:nvSpPr>
          <p:spPr>
            <a:xfrm>
              <a:off x="16424955" y="9518694"/>
              <a:ext cx="561340" cy="728980"/>
            </a:xfrm>
            <a:custGeom>
              <a:avLst/>
              <a:gdLst/>
              <a:ahLst/>
              <a:cxnLst/>
              <a:rect l="l" t="t" r="r" b="b"/>
              <a:pathLst>
                <a:path w="561340" h="728979">
                  <a:moveTo>
                    <a:pt x="560988" y="0"/>
                  </a:moveTo>
                  <a:lnTo>
                    <a:pt x="0" y="0"/>
                  </a:lnTo>
                  <a:lnTo>
                    <a:pt x="0" y="728773"/>
                  </a:lnTo>
                  <a:lnTo>
                    <a:pt x="560988" y="728773"/>
                  </a:lnTo>
                  <a:lnTo>
                    <a:pt x="560988" y="0"/>
                  </a:lnTo>
                  <a:close/>
                </a:path>
              </a:pathLst>
            </a:custGeom>
            <a:solidFill>
              <a:srgbClr val="6676AA"/>
            </a:solidFill>
          </p:spPr>
          <p:txBody>
            <a:bodyPr wrap="square" lIns="0" tIns="0" rIns="0" bIns="0" rtlCol="0"/>
            <a:lstStyle/>
            <a:p>
              <a:endParaRPr sz="1819"/>
            </a:p>
          </p:txBody>
        </p:sp>
      </p:grpSp>
      <p:sp>
        <p:nvSpPr>
          <p:cNvPr id="30" name="object 25"/>
          <p:cNvSpPr/>
          <p:nvPr userDrawn="1"/>
        </p:nvSpPr>
        <p:spPr>
          <a:xfrm>
            <a:off x="10645305" y="5772145"/>
            <a:ext cx="124384" cy="442054"/>
          </a:xfrm>
          <a:custGeom>
            <a:avLst/>
            <a:gdLst/>
            <a:ahLst/>
            <a:cxnLst/>
            <a:rect l="l" t="t" r="r" b="b"/>
            <a:pathLst>
              <a:path w="205105" h="728979">
                <a:moveTo>
                  <a:pt x="204810" y="0"/>
                </a:moveTo>
                <a:lnTo>
                  <a:pt x="0" y="0"/>
                </a:lnTo>
                <a:lnTo>
                  <a:pt x="0" y="728773"/>
                </a:lnTo>
                <a:lnTo>
                  <a:pt x="204810" y="728773"/>
                </a:lnTo>
                <a:lnTo>
                  <a:pt x="204810" y="0"/>
                </a:lnTo>
                <a:close/>
              </a:path>
            </a:pathLst>
          </a:custGeom>
          <a:solidFill>
            <a:srgbClr val="33488E"/>
          </a:solidFill>
        </p:spPr>
        <p:txBody>
          <a:bodyPr wrap="square" lIns="0" tIns="0" rIns="0" bIns="0" rtlCol="0"/>
          <a:lstStyle/>
          <a:p>
            <a:endParaRPr sz="1819"/>
          </a:p>
        </p:txBody>
      </p:sp>
      <p:sp>
        <p:nvSpPr>
          <p:cNvPr id="31" name="object 26"/>
          <p:cNvSpPr/>
          <p:nvPr userDrawn="1"/>
        </p:nvSpPr>
        <p:spPr>
          <a:xfrm>
            <a:off x="11333626" y="5772145"/>
            <a:ext cx="84335" cy="442054"/>
          </a:xfrm>
          <a:custGeom>
            <a:avLst/>
            <a:gdLst/>
            <a:ahLst/>
            <a:cxnLst/>
            <a:rect l="l" t="t" r="r" b="b"/>
            <a:pathLst>
              <a:path w="139065" h="728979">
                <a:moveTo>
                  <a:pt x="138686" y="0"/>
                </a:moveTo>
                <a:lnTo>
                  <a:pt x="0" y="0"/>
                </a:lnTo>
                <a:lnTo>
                  <a:pt x="0" y="728773"/>
                </a:lnTo>
                <a:lnTo>
                  <a:pt x="138686" y="728773"/>
                </a:lnTo>
                <a:lnTo>
                  <a:pt x="138686" y="0"/>
                </a:lnTo>
                <a:close/>
              </a:path>
            </a:pathLst>
          </a:custGeom>
          <a:solidFill>
            <a:srgbClr val="ED7623"/>
          </a:solidFill>
        </p:spPr>
        <p:txBody>
          <a:bodyPr wrap="square" lIns="0" tIns="0" rIns="0" bIns="0" rtlCol="0"/>
          <a:lstStyle/>
          <a:p>
            <a:endParaRPr sz="1819"/>
          </a:p>
        </p:txBody>
      </p:sp>
      <p:sp>
        <p:nvSpPr>
          <p:cNvPr id="32" name="object 27"/>
          <p:cNvSpPr/>
          <p:nvPr userDrawn="1"/>
        </p:nvSpPr>
        <p:spPr>
          <a:xfrm>
            <a:off x="11729752" y="5772145"/>
            <a:ext cx="68161" cy="442054"/>
          </a:xfrm>
          <a:custGeom>
            <a:avLst/>
            <a:gdLst/>
            <a:ahLst/>
            <a:cxnLst/>
            <a:rect l="l" t="t" r="r" b="b"/>
            <a:pathLst>
              <a:path w="112394" h="728979">
                <a:moveTo>
                  <a:pt x="112195" y="0"/>
                </a:moveTo>
                <a:lnTo>
                  <a:pt x="0" y="0"/>
                </a:lnTo>
                <a:lnTo>
                  <a:pt x="0" y="728773"/>
                </a:lnTo>
                <a:lnTo>
                  <a:pt x="112195" y="728773"/>
                </a:lnTo>
                <a:lnTo>
                  <a:pt x="112195" y="0"/>
                </a:lnTo>
                <a:close/>
              </a:path>
            </a:pathLst>
          </a:custGeom>
          <a:solidFill>
            <a:srgbClr val="33488E"/>
          </a:solidFill>
        </p:spPr>
        <p:txBody>
          <a:bodyPr wrap="square" lIns="0" tIns="0" rIns="0" bIns="0" rtlCol="0"/>
          <a:lstStyle/>
          <a:p>
            <a:endParaRPr sz="1819"/>
          </a:p>
        </p:txBody>
      </p:sp>
      <p:sp>
        <p:nvSpPr>
          <p:cNvPr id="35" name="Title Placeholder 34"/>
          <p:cNvSpPr>
            <a:spLocks noGrp="1"/>
          </p:cNvSpPr>
          <p:nvPr>
            <p:ph type="title"/>
          </p:nvPr>
        </p:nvSpPr>
        <p:spPr>
          <a:xfrm>
            <a:off x="765458" y="1374000"/>
            <a:ext cx="10514926" cy="132558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1754457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txStyles>
    <p:titleStyle>
      <a:lvl1pPr>
        <a:defRPr sz="5821" baseline="0">
          <a:solidFill>
            <a:schemeClr val="bg1"/>
          </a:solidFill>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469185" y="65007"/>
            <a:ext cx="10596081" cy="584775"/>
          </a:xfrm>
          <a:prstGeom prst="rect">
            <a:avLst/>
          </a:prstGeom>
        </p:spPr>
        <p:txBody>
          <a:bodyPr wrap="square">
            <a:spAutoFit/>
          </a:bodyPr>
          <a:lstStyle/>
          <a:p>
            <a:r>
              <a:rPr lang="en-US" sz="3200" b="0" i="0" u="none" strike="noStrike" baseline="0" dirty="0">
                <a:solidFill>
                  <a:srgbClr val="0000FF"/>
                </a:solidFill>
                <a:latin typeface="Arial" panose="020B0604020202020204" pitchFamily="34" charset="0"/>
              </a:rPr>
              <a:t>Marketing &gt; Corporate Identity Guidelines &gt; 03 </a:t>
            </a:r>
            <a:r>
              <a:rPr lang="en-US" sz="3200" b="0" i="0" u="none" strike="noStrike" baseline="0" dirty="0" err="1">
                <a:solidFill>
                  <a:srgbClr val="0000FF"/>
                </a:solidFill>
                <a:latin typeface="Arial" panose="020B0604020202020204" pitchFamily="34" charset="0"/>
              </a:rPr>
              <a:t>Colours</a:t>
            </a:r>
            <a:endParaRPr lang="en-US" dirty="0"/>
          </a:p>
        </p:txBody>
      </p:sp>
    </p:spTree>
    <p:extLst>
      <p:ext uri="{BB962C8B-B14F-4D97-AF65-F5344CB8AC3E}">
        <p14:creationId xmlns:p14="http://schemas.microsoft.com/office/powerpoint/2010/main" val="172611092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5.jfif"/><Relationship Id="rId7"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38.jfi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3.jfif"/></Relationships>
</file>

<file path=ppt/slides/_rels/slide19.xml.rels><?xml version="1.0" encoding="UTF-8" standalone="yes"?>
<Relationships xmlns="http://schemas.openxmlformats.org/package/2006/relationships"><Relationship Id="rId8" Type="http://schemas.openxmlformats.org/officeDocument/2006/relationships/image" Target="../media/image44.webp"/><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20.xml"/><Relationship Id="rId11" Type="http://schemas.openxmlformats.org/officeDocument/2006/relationships/image" Target="../media/image54.png"/><Relationship Id="rId5" Type="http://schemas.openxmlformats.org/officeDocument/2006/relationships/diagramQuickStyle" Target="../diagrams/quickStyle20.xml"/><Relationship Id="rId10" Type="http://schemas.openxmlformats.org/officeDocument/2006/relationships/image" Target="../media/image53.png"/><Relationship Id="rId4" Type="http://schemas.openxmlformats.org/officeDocument/2006/relationships/diagramLayout" Target="../diagrams/layout20.xm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56.JPG"/></Relationships>
</file>

<file path=ppt/slides/_rels/slide3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63.jpg"/><Relationship Id="rId7" Type="http://schemas.openxmlformats.org/officeDocument/2006/relationships/diagramColors" Target="../diagrams/colors29.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8.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24.jpeg"/><Relationship Id="rId7" Type="http://schemas.openxmlformats.org/officeDocument/2006/relationships/diagramColors" Target="../diagrams/colors3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6.xml.rels><?xml version="1.0" encoding="UTF-8" standalone="yes"?>
<Relationships xmlns="http://schemas.openxmlformats.org/package/2006/relationships"><Relationship Id="rId8" Type="http://schemas.openxmlformats.org/officeDocument/2006/relationships/image" Target="../media/image69.jfif"/><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9.xml.rels><?xml version="1.0" encoding="UTF-8" standalone="yes"?>
<Relationships xmlns="http://schemas.openxmlformats.org/package/2006/relationships"><Relationship Id="rId3" Type="http://schemas.openxmlformats.org/officeDocument/2006/relationships/hyperlink" Target="http://www.aoac.org/" TargetMode="External"/><Relationship Id="rId2" Type="http://schemas.openxmlformats.org/officeDocument/2006/relationships/hyperlink" Target="http://www.fda.gov/" TargetMode="External"/><Relationship Id="rId1" Type="http://schemas.openxmlformats.org/officeDocument/2006/relationships/slideLayout" Target="../slideLayouts/slideLayout3.xml"/><Relationship Id="rId6" Type="http://schemas.openxmlformats.org/officeDocument/2006/relationships/hyperlink" Target="https://www.usp.org/" TargetMode="External"/><Relationship Id="rId5" Type="http://schemas.openxmlformats.org/officeDocument/2006/relationships/hyperlink" Target="http://www.ich.org/" TargetMode="External"/><Relationship Id="rId4" Type="http://schemas.openxmlformats.org/officeDocument/2006/relationships/hyperlink" Target="http://www.iso.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image" Target="../media/image32.jpg"/><Relationship Id="rId5" Type="http://schemas.openxmlformats.org/officeDocument/2006/relationships/diagramQuickStyle" Target="../diagrams/quickStyle4.xml"/><Relationship Id="rId10" Type="http://schemas.openxmlformats.org/officeDocument/2006/relationships/image" Target="../media/image31.jpeg"/><Relationship Id="rId4" Type="http://schemas.openxmlformats.org/officeDocument/2006/relationships/diagramLayout" Target="../diagrams/layout4.xml"/><Relationship Id="rId9" Type="http://schemas.openxmlformats.org/officeDocument/2006/relationships/image" Target="../media/image3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3CC57-22AD-4D77-B9EB-40D35479EDE5}"/>
              </a:ext>
            </a:extLst>
          </p:cNvPr>
          <p:cNvSpPr>
            <a:spLocks noGrp="1"/>
          </p:cNvSpPr>
          <p:nvPr>
            <p:ph type="title"/>
          </p:nvPr>
        </p:nvSpPr>
        <p:spPr>
          <a:xfrm>
            <a:off x="708308" y="640575"/>
            <a:ext cx="10514926" cy="1325584"/>
          </a:xfrm>
          <a:solidFill>
            <a:srgbClr val="1F3463"/>
          </a:solidFill>
        </p:spPr>
        <p:txBody>
          <a:bodyPr anchor="t">
            <a:noAutofit/>
          </a:bodyPr>
          <a:lstStyle/>
          <a:p>
            <a:r>
              <a:rPr lang="en-US" sz="2000" spc="500" dirty="0">
                <a:solidFill>
                  <a:srgbClr val="EE7D11"/>
                </a:solidFill>
                <a:latin typeface="Trebuchet MS" panose="020B0603020202020204" pitchFamily="34" charset="0"/>
                <a:ea typeface="+mj-lt"/>
                <a:cs typeface="+mj-lt"/>
              </a:rPr>
              <a:t>WEBINAR</a:t>
            </a:r>
            <a:br>
              <a:rPr lang="en-US" sz="1600" spc="500" dirty="0">
                <a:solidFill>
                  <a:srgbClr val="FF9933"/>
                </a:solidFill>
                <a:latin typeface="Tahoma"/>
                <a:ea typeface="+mj-lt"/>
                <a:cs typeface="+mj-lt"/>
              </a:rPr>
            </a:br>
            <a:br>
              <a:rPr lang="en-US" sz="1600" spc="500" dirty="0">
                <a:solidFill>
                  <a:srgbClr val="FF9933"/>
                </a:solidFill>
                <a:latin typeface="Tahoma"/>
                <a:ea typeface="+mj-lt"/>
                <a:cs typeface="+mj-lt"/>
              </a:rPr>
            </a:br>
            <a:br>
              <a:rPr lang="en-US" sz="2400" dirty="0">
                <a:latin typeface="Tahoma"/>
                <a:ea typeface="+mj-lt"/>
                <a:cs typeface="+mj-lt"/>
              </a:rPr>
            </a:br>
            <a:r>
              <a:rPr lang="en-US" sz="4400" dirty="0">
                <a:latin typeface="Trebuchet MS" panose="020B0603020202020204" pitchFamily="34" charset="0"/>
              </a:rPr>
              <a:t>Analytical Method Validation for Regulatory Compliant Testing</a:t>
            </a:r>
          </a:p>
        </p:txBody>
      </p:sp>
      <p:sp>
        <p:nvSpPr>
          <p:cNvPr id="2" name="Subtitle 1"/>
          <p:cNvSpPr>
            <a:spLocks noGrp="1"/>
          </p:cNvSpPr>
          <p:nvPr>
            <p:ph type="subTitle" idx="4294967295"/>
          </p:nvPr>
        </p:nvSpPr>
        <p:spPr>
          <a:xfrm>
            <a:off x="708308" y="2901432"/>
            <a:ext cx="9144000" cy="1655763"/>
          </a:xfrm>
          <a:prstGeom prst="rect">
            <a:avLst/>
          </a:prstGeom>
        </p:spPr>
        <p:txBody>
          <a:bodyPr vert="horz" lIns="91440" tIns="45720" rIns="91440" bIns="45720" rtlCol="0" anchor="t">
            <a:noAutofit/>
          </a:bodyPr>
          <a:lstStyle/>
          <a:p>
            <a:r>
              <a:rPr lang="en-US" sz="1600" dirty="0">
                <a:solidFill>
                  <a:srgbClr val="CCD1E2"/>
                </a:solidFill>
                <a:latin typeface="Trebuchet MS" panose="020B0603020202020204" pitchFamily="34" charset="0"/>
              </a:rPr>
              <a:t>May 11, 2022, 1:00 PM US Eastern Time Zone</a:t>
            </a:r>
          </a:p>
          <a:p>
            <a:endParaRPr lang="en-US" sz="1600" dirty="0">
              <a:solidFill>
                <a:srgbClr val="CCD1E2"/>
              </a:solidFill>
              <a:latin typeface="Trebuchet MS" panose="020B0603020202020204" pitchFamily="34" charset="0"/>
            </a:endParaRPr>
          </a:p>
          <a:p>
            <a:endParaRPr lang="en-US" sz="1600" dirty="0">
              <a:solidFill>
                <a:srgbClr val="CCD1E2"/>
              </a:solidFill>
              <a:latin typeface="Trebuchet MS" panose="020B0603020202020204" pitchFamily="34" charset="0"/>
            </a:endParaRPr>
          </a:p>
          <a:p>
            <a:endParaRPr lang="en-US" sz="1600" b="1" dirty="0">
              <a:solidFill>
                <a:srgbClr val="CCD1E2"/>
              </a:solidFill>
              <a:latin typeface="Trebuchet MS" panose="020B0603020202020204" pitchFamily="34" charset="0"/>
            </a:endParaRPr>
          </a:p>
          <a:p>
            <a:endParaRPr lang="en-US" sz="1600" b="1" dirty="0">
              <a:solidFill>
                <a:srgbClr val="CCD1E2"/>
              </a:solidFill>
              <a:latin typeface="Trebuchet MS" panose="020B0603020202020204" pitchFamily="34" charset="0"/>
            </a:endParaRPr>
          </a:p>
          <a:p>
            <a:endParaRPr lang="en-US" sz="1600" b="1" dirty="0">
              <a:solidFill>
                <a:srgbClr val="CCD1E2"/>
              </a:solidFill>
              <a:latin typeface="Trebuchet MS" panose="020B0603020202020204" pitchFamily="34" charset="0"/>
            </a:endParaRPr>
          </a:p>
          <a:p>
            <a:r>
              <a:rPr lang="en-US" sz="1600" b="1" dirty="0">
                <a:solidFill>
                  <a:srgbClr val="CCD1E2"/>
                </a:solidFill>
                <a:latin typeface="Trebuchet MS" panose="020B0603020202020204" pitchFamily="34" charset="0"/>
              </a:rPr>
              <a:t>Presenters:</a:t>
            </a:r>
          </a:p>
          <a:p>
            <a:r>
              <a:rPr lang="en-US" sz="1600" b="1" dirty="0">
                <a:solidFill>
                  <a:srgbClr val="CCD1E2"/>
                </a:solidFill>
                <a:latin typeface="Trebuchet MS" panose="020B0603020202020204" pitchFamily="34" charset="0"/>
                <a:cs typeface="Arial"/>
              </a:rPr>
              <a:t>Josh Rhein B.S.</a:t>
            </a:r>
          </a:p>
          <a:p>
            <a:r>
              <a:rPr lang="en-US" sz="1600" dirty="0">
                <a:solidFill>
                  <a:srgbClr val="CCD1E2"/>
                </a:solidFill>
                <a:latin typeface="Trebuchet MS" panose="020B0603020202020204" pitchFamily="34" charset="0"/>
                <a:cs typeface="Arial"/>
              </a:rPr>
              <a:t>Eurofins, Laboratory Director, </a:t>
            </a:r>
            <a:r>
              <a:rPr lang="en-US" sz="1600" dirty="0" err="1">
                <a:solidFill>
                  <a:srgbClr val="CCD1E2"/>
                </a:solidFill>
                <a:latin typeface="Trebuchet MS" panose="020B0603020202020204" pitchFamily="34" charset="0"/>
                <a:cs typeface="Arial"/>
              </a:rPr>
              <a:t>BUMa</a:t>
            </a:r>
            <a:endParaRPr lang="en-US" sz="1600" dirty="0">
              <a:solidFill>
                <a:srgbClr val="CCD1E2"/>
              </a:solidFill>
              <a:latin typeface="Trebuchet MS" panose="020B0603020202020204" pitchFamily="34" charset="0"/>
              <a:cs typeface="Arial"/>
            </a:endParaRPr>
          </a:p>
          <a:p>
            <a:r>
              <a:rPr lang="en-US" sz="1600" dirty="0">
                <a:solidFill>
                  <a:srgbClr val="CCD1E2"/>
                </a:solidFill>
                <a:latin typeface="Trebuchet MS" panose="020B0603020202020204" pitchFamily="34" charset="0"/>
                <a:cs typeface="Arial"/>
              </a:rPr>
              <a:t>JoshuaRhein@EurofinsUS.com</a:t>
            </a:r>
          </a:p>
        </p:txBody>
      </p:sp>
      <p:sp>
        <p:nvSpPr>
          <p:cNvPr id="4" name="Rectangle 3"/>
          <p:cNvSpPr/>
          <p:nvPr/>
        </p:nvSpPr>
        <p:spPr>
          <a:xfrm>
            <a:off x="4404008" y="4595295"/>
            <a:ext cx="4406900" cy="830997"/>
          </a:xfrm>
          <a:prstGeom prst="rect">
            <a:avLst/>
          </a:prstGeom>
        </p:spPr>
        <p:txBody>
          <a:bodyPr wrap="square">
            <a:spAutoFit/>
          </a:bodyPr>
          <a:lstStyle/>
          <a:p>
            <a:r>
              <a:rPr lang="en-US" sz="1600" dirty="0">
                <a:solidFill>
                  <a:srgbClr val="CCD1E2"/>
                </a:solidFill>
                <a:latin typeface="Trebuchet MS" panose="020B0603020202020204" pitchFamily="34" charset="0"/>
                <a:cs typeface="Arial"/>
              </a:rPr>
              <a:t>Leo Schilling M.Sc.</a:t>
            </a:r>
          </a:p>
          <a:p>
            <a:r>
              <a:rPr lang="en-US" sz="1600" b="0" dirty="0">
                <a:solidFill>
                  <a:srgbClr val="CCD1E2"/>
                </a:solidFill>
                <a:latin typeface="Trebuchet MS" panose="020B0603020202020204" pitchFamily="34" charset="0"/>
                <a:cs typeface="Arial"/>
              </a:rPr>
              <a:t>Eurofins, Senior Scientific Services Manager</a:t>
            </a:r>
          </a:p>
          <a:p>
            <a:r>
              <a:rPr lang="en-US" sz="1600" b="0" dirty="0">
                <a:solidFill>
                  <a:srgbClr val="CCD1E2"/>
                </a:solidFill>
                <a:latin typeface="Trebuchet MS" panose="020B0603020202020204" pitchFamily="34" charset="0"/>
                <a:cs typeface="Arial"/>
              </a:rPr>
              <a:t>LeoSchilling@EurofinsUS.com</a:t>
            </a:r>
          </a:p>
        </p:txBody>
      </p:sp>
    </p:spTree>
    <p:extLst>
      <p:ext uri="{BB962C8B-B14F-4D97-AF65-F5344CB8AC3E}">
        <p14:creationId xmlns:p14="http://schemas.microsoft.com/office/powerpoint/2010/main" val="325806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Analytical Sensitivity, Selectivity and Interference</a:t>
            </a: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10</a:t>
            </a:fld>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8275" y="1200150"/>
            <a:ext cx="6943725" cy="4474845"/>
          </a:xfrm>
        </p:spPr>
      </p:pic>
      <p:graphicFrame>
        <p:nvGraphicFramePr>
          <p:cNvPr id="10" name="Diagram 9"/>
          <p:cNvGraphicFramePr/>
          <p:nvPr>
            <p:extLst>
              <p:ext uri="{D42A27DB-BD31-4B8C-83A1-F6EECF244321}">
                <p14:modId xmlns:p14="http://schemas.microsoft.com/office/powerpoint/2010/main" val="3772611779"/>
              </p:ext>
            </p:extLst>
          </p:nvPr>
        </p:nvGraphicFramePr>
        <p:xfrm>
          <a:off x="-371477" y="1050925"/>
          <a:ext cx="5143501" cy="50693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156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212" t="416" r="-972" b="989"/>
          <a:stretch/>
        </p:blipFill>
        <p:spPr>
          <a:xfrm>
            <a:off x="1959" y="-402"/>
            <a:ext cx="6789164" cy="5303520"/>
          </a:xfrm>
          <a:prstGeom prst="rect">
            <a:avLst/>
          </a:prstGeom>
        </p:spPr>
      </p:pic>
      <p:graphicFrame>
        <p:nvGraphicFramePr>
          <p:cNvPr id="11" name="Diagram 10"/>
          <p:cNvGraphicFramePr/>
          <p:nvPr/>
        </p:nvGraphicFramePr>
        <p:xfrm>
          <a:off x="2664845" y="579990"/>
          <a:ext cx="8714769" cy="78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6413844" y="4199563"/>
            <a:ext cx="5722706" cy="44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710363" y="1524003"/>
            <a:ext cx="561410" cy="2960"/>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90685" y="2075955"/>
            <a:ext cx="1067804" cy="6281"/>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1528" y="3012196"/>
            <a:ext cx="1936961" cy="532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83364" y="3583282"/>
            <a:ext cx="2477506" cy="2385"/>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2384" y="4176217"/>
            <a:ext cx="3026664" cy="4057"/>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80887" y="1282945"/>
            <a:ext cx="4629922" cy="3129062"/>
          </a:xfrm>
          <a:prstGeom prst="rect">
            <a:avLst/>
          </a:prstGeom>
          <a:noFill/>
        </p:spPr>
        <p:txBody>
          <a:bodyPr wrap="none" rtlCol="0">
            <a:spAutoFit/>
          </a:bodyPr>
          <a:lstStyle/>
          <a:p>
            <a:pPr>
              <a:spcBef>
                <a:spcPts val="800"/>
              </a:spcBef>
              <a:spcAft>
                <a:spcPts val="800"/>
              </a:spcAft>
            </a:pPr>
            <a:r>
              <a:rPr lang="en-US" sz="2400" b="0" cap="small" dirty="0">
                <a:solidFill>
                  <a:srgbClr val="CCD1E2"/>
                </a:solidFill>
                <a:latin typeface="Trebuchet MS" panose="020B0603020202020204" pitchFamily="34" charset="0"/>
              </a:rPr>
              <a:t>Introduction</a:t>
            </a:r>
          </a:p>
          <a:p>
            <a:pPr>
              <a:spcBef>
                <a:spcPts val="800"/>
              </a:spcBef>
              <a:spcAft>
                <a:spcPts val="0"/>
              </a:spcAft>
            </a:pPr>
            <a:r>
              <a:rPr lang="en-US" sz="2400" b="0" cap="small" dirty="0">
                <a:solidFill>
                  <a:srgbClr val="CCD1E2"/>
                </a:solidFill>
                <a:latin typeface="Trebuchet MS" panose="020B0603020202020204" pitchFamily="34" charset="0"/>
              </a:rPr>
              <a:t>Test Method Selection and </a:t>
            </a:r>
          </a:p>
          <a:p>
            <a:pPr>
              <a:spcBef>
                <a:spcPts val="0"/>
              </a:spcBef>
              <a:spcAft>
                <a:spcPts val="800"/>
              </a:spcAft>
            </a:pPr>
            <a:r>
              <a:rPr lang="en-US" sz="2400" b="0" cap="small" dirty="0">
                <a:solidFill>
                  <a:srgbClr val="CCD1E2"/>
                </a:solidFill>
                <a:latin typeface="Trebuchet MS" panose="020B0603020202020204" pitchFamily="34" charset="0"/>
              </a:rPr>
              <a:t>Evaluation of Method Fitness</a:t>
            </a:r>
          </a:p>
          <a:p>
            <a:pPr>
              <a:spcBef>
                <a:spcPts val="800"/>
              </a:spcBef>
              <a:spcAft>
                <a:spcPts val="800"/>
              </a:spcAft>
            </a:pPr>
            <a:r>
              <a:rPr lang="en-US" sz="2400" b="0" cap="small" dirty="0">
                <a:solidFill>
                  <a:srgbClr val="003883"/>
                </a:solidFill>
                <a:latin typeface="Trebuchet MS" panose="020B0603020202020204" pitchFamily="34" charset="0"/>
              </a:rPr>
              <a:t>Method Validations</a:t>
            </a:r>
          </a:p>
          <a:p>
            <a:pPr>
              <a:spcBef>
                <a:spcPts val="800"/>
              </a:spcBef>
              <a:spcAft>
                <a:spcPts val="800"/>
              </a:spcAft>
            </a:pPr>
            <a:r>
              <a:rPr lang="en-US" sz="2400" b="0" cap="small" dirty="0">
                <a:solidFill>
                  <a:srgbClr val="CCD1E2"/>
                </a:solidFill>
                <a:latin typeface="Trebuchet MS" panose="020B0603020202020204" pitchFamily="34" charset="0"/>
              </a:rPr>
              <a:t>Method Performance Verifications</a:t>
            </a:r>
          </a:p>
          <a:p>
            <a:pPr>
              <a:spcBef>
                <a:spcPts val="800"/>
              </a:spcBef>
              <a:spcAft>
                <a:spcPts val="800"/>
              </a:spcAft>
            </a:pPr>
            <a:r>
              <a:rPr lang="en-US" sz="2400" b="0" cap="small" dirty="0">
                <a:solidFill>
                  <a:srgbClr val="CCD1E2"/>
                </a:solidFill>
                <a:latin typeface="Trebuchet MS" panose="020B0603020202020204" pitchFamily="34" charset="0"/>
              </a:rPr>
              <a:t>Maintaining Compliance</a:t>
            </a:r>
          </a:p>
        </p:txBody>
      </p:sp>
      <p:cxnSp>
        <p:nvCxnSpPr>
          <p:cNvPr id="31" name="Straight Connector 30"/>
          <p:cNvCxnSpPr/>
          <p:nvPr/>
        </p:nvCxnSpPr>
        <p:spPr>
          <a:xfrm flipV="1">
            <a:off x="0" y="5300108"/>
            <a:ext cx="3191256" cy="405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11"/>
          </p:nvPr>
        </p:nvSpPr>
        <p:spPr>
          <a:xfrm>
            <a:off x="4041648" y="6355080"/>
            <a:ext cx="4114800" cy="365125"/>
          </a:xfrm>
        </p:spPr>
        <p:txBody>
          <a:bodyPr/>
          <a:lstStyle/>
          <a:p>
            <a:r>
              <a:rPr lang="en-US" dirty="0"/>
              <a:t>Confidential | Eurofins. All rights reserved.</a:t>
            </a:r>
          </a:p>
        </p:txBody>
      </p:sp>
      <p:sp>
        <p:nvSpPr>
          <p:cNvPr id="1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11</a:t>
            </a:fld>
            <a:endParaRPr lang="en-US"/>
          </a:p>
        </p:txBody>
      </p:sp>
    </p:spTree>
    <p:extLst>
      <p:ext uri="{BB962C8B-B14F-4D97-AF65-F5344CB8AC3E}">
        <p14:creationId xmlns:p14="http://schemas.microsoft.com/office/powerpoint/2010/main" val="185031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Validation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47131898"/>
              </p:ext>
            </p:extLst>
          </p:nvPr>
        </p:nvGraphicFramePr>
        <p:xfrm>
          <a:off x="838205" y="1294889"/>
          <a:ext cx="5915020"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12</a:t>
            </a:fld>
            <a:endParaRPr lang="en-US"/>
          </a:p>
        </p:txBody>
      </p:sp>
      <p:grpSp>
        <p:nvGrpSpPr>
          <p:cNvPr id="7" name="Group 6"/>
          <p:cNvGrpSpPr/>
          <p:nvPr/>
        </p:nvGrpSpPr>
        <p:grpSpPr>
          <a:xfrm>
            <a:off x="6575425" y="1678991"/>
            <a:ext cx="5350218" cy="3156253"/>
            <a:chOff x="5307291" y="4328126"/>
            <a:chExt cx="4054345" cy="2014829"/>
          </a:xfrm>
        </p:grpSpPr>
        <p:sp>
          <p:nvSpPr>
            <p:cNvPr id="8" name="Rectangle 7"/>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307291" y="4356423"/>
              <a:ext cx="4054345" cy="18308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220437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 Development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17090921"/>
              </p:ext>
            </p:extLst>
          </p:nvPr>
        </p:nvGraphicFramePr>
        <p:xfrm>
          <a:off x="838205" y="1294889"/>
          <a:ext cx="5346695"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13</a:t>
            </a:fld>
            <a:endParaRPr lang="en-US"/>
          </a:p>
        </p:txBody>
      </p:sp>
      <p:grpSp>
        <p:nvGrpSpPr>
          <p:cNvPr id="7" name="Group 6"/>
          <p:cNvGrpSpPr/>
          <p:nvPr/>
        </p:nvGrpSpPr>
        <p:grpSpPr>
          <a:xfrm>
            <a:off x="6591307" y="2157799"/>
            <a:ext cx="4606777" cy="3156253"/>
            <a:chOff x="5307291" y="4328126"/>
            <a:chExt cx="3401064" cy="2014829"/>
          </a:xfrm>
        </p:grpSpPr>
        <p:sp>
          <p:nvSpPr>
            <p:cNvPr id="8" name="Rectangle 7"/>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225334" y="4328126"/>
              <a:ext cx="2483021" cy="18259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117260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method validation a regulated activity?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54316206"/>
              </p:ext>
            </p:extLst>
          </p:nvPr>
        </p:nvGraphicFramePr>
        <p:xfrm>
          <a:off x="1697521" y="1541248"/>
          <a:ext cx="4251587" cy="401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14</a:t>
            </a:fld>
            <a:endParaRPr lang="en-US" dirty="0"/>
          </a:p>
        </p:txBody>
      </p:sp>
      <p:cxnSp>
        <p:nvCxnSpPr>
          <p:cNvPr id="8" name="Straight Connector 7"/>
          <p:cNvCxnSpPr/>
          <p:nvPr/>
        </p:nvCxnSpPr>
        <p:spPr>
          <a:xfrm>
            <a:off x="457200" y="3405821"/>
            <a:ext cx="11274552" cy="11017"/>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71290" y="3765361"/>
            <a:ext cx="1333827" cy="400110"/>
          </a:xfrm>
          <a:prstGeom prst="rect">
            <a:avLst/>
          </a:prstGeom>
        </p:spPr>
        <p:txBody>
          <a:bodyPr wrap="none">
            <a:spAutoFit/>
          </a:bodyPr>
          <a:lstStyle/>
          <a:p>
            <a:pPr lvl="0"/>
            <a:r>
              <a:rPr lang="en-US" sz="2000" cap="small" dirty="0">
                <a:latin typeface="Trebuchet MS" panose="020B0603020202020204" pitchFamily="34" charset="0"/>
              </a:rPr>
              <a:t>Regulated</a:t>
            </a:r>
          </a:p>
        </p:txBody>
      </p:sp>
      <p:sp>
        <p:nvSpPr>
          <p:cNvPr id="10" name="Rectangle 9"/>
          <p:cNvSpPr/>
          <p:nvPr/>
        </p:nvSpPr>
        <p:spPr>
          <a:xfrm>
            <a:off x="171290" y="2666177"/>
            <a:ext cx="1333827" cy="707886"/>
          </a:xfrm>
          <a:prstGeom prst="rect">
            <a:avLst/>
          </a:prstGeom>
        </p:spPr>
        <p:txBody>
          <a:bodyPr wrap="none">
            <a:spAutoFit/>
          </a:bodyPr>
          <a:lstStyle/>
          <a:p>
            <a:pPr lvl="0"/>
            <a:r>
              <a:rPr lang="en-US" sz="2000" cap="small" dirty="0">
                <a:latin typeface="Trebuchet MS" panose="020B0603020202020204" pitchFamily="34" charset="0"/>
              </a:rPr>
              <a:t>Non-</a:t>
            </a:r>
          </a:p>
          <a:p>
            <a:pPr lvl="0"/>
            <a:r>
              <a:rPr lang="en-US" sz="2000" cap="small" dirty="0">
                <a:latin typeface="Trebuchet MS" panose="020B0603020202020204" pitchFamily="34" charset="0"/>
              </a:rPr>
              <a:t>Regulated</a:t>
            </a:r>
          </a:p>
        </p:txBody>
      </p:sp>
      <p:pic>
        <p:nvPicPr>
          <p:cNvPr id="14" name="Picture 13"/>
          <p:cNvPicPr/>
          <p:nvPr/>
        </p:nvPicPr>
        <p:blipFill>
          <a:blip r:embed="rId8">
            <a:extLst>
              <a:ext uri="{28A0092B-C50C-407E-A947-70E740481C1C}">
                <a14:useLocalDpi xmlns:a14="http://schemas.microsoft.com/office/drawing/2010/main" val="0"/>
              </a:ext>
            </a:extLst>
          </a:blip>
          <a:stretch>
            <a:fillRect/>
          </a:stretch>
        </p:blipFill>
        <p:spPr>
          <a:xfrm>
            <a:off x="7800120" y="1736202"/>
            <a:ext cx="2282717" cy="1278321"/>
          </a:xfrm>
          <a:prstGeom prst="rect">
            <a:avLst/>
          </a:prstGeom>
          <a:ln>
            <a:noFill/>
          </a:ln>
          <a:effectLst>
            <a:outerShdw blurRad="190500" algn="tl" rotWithShape="0">
              <a:srgbClr val="000000">
                <a:alpha val="70000"/>
              </a:srgbClr>
            </a:outerShdw>
          </a:effectLst>
        </p:spPr>
      </p:pic>
      <p:grpSp>
        <p:nvGrpSpPr>
          <p:cNvPr id="15" name="Group 14"/>
          <p:cNvGrpSpPr/>
          <p:nvPr/>
        </p:nvGrpSpPr>
        <p:grpSpPr>
          <a:xfrm>
            <a:off x="7256227" y="3482419"/>
            <a:ext cx="3370504" cy="2074134"/>
            <a:chOff x="5307291" y="4328126"/>
            <a:chExt cx="3229062" cy="2014829"/>
          </a:xfrm>
        </p:grpSpPr>
        <p:sp>
          <p:nvSpPr>
            <p:cNvPr id="16" name="Rectangle 15"/>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307291" y="4415388"/>
              <a:ext cx="3229062" cy="1841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181880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365125"/>
            <a:ext cx="11074395" cy="685800"/>
          </a:xfrm>
        </p:spPr>
        <p:txBody>
          <a:bodyPr>
            <a:normAutofit/>
          </a:bodyPr>
          <a:lstStyle/>
          <a:p>
            <a:r>
              <a:rPr lang="en-US" dirty="0"/>
              <a:t>Example Regulatory Requirements: FDA cGMP Regulations</a:t>
            </a:r>
          </a:p>
        </p:txBody>
      </p:sp>
      <p:sp>
        <p:nvSpPr>
          <p:cNvPr id="3" name="Content Placeholder 2"/>
          <p:cNvSpPr>
            <a:spLocks noGrp="1"/>
          </p:cNvSpPr>
          <p:nvPr>
            <p:ph idx="1"/>
          </p:nvPr>
        </p:nvSpPr>
        <p:spPr/>
        <p:txBody>
          <a:bodyPr>
            <a:normAutofit fontScale="47500" lnSpcReduction="20000"/>
          </a:bodyPr>
          <a:lstStyle/>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Code of Federal Regulations, TITLE 21--FOOD AND DRUGS</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CHAPTER I--FOOD AND DRUG ADMINISTRATION</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DEPARTMENT OF HEALTH AND HUMAN SERVICES</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 </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SUBCHAPTER C - DRUGS: GENERAL</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PART 211 -- CURRENT GOOD MANUFACTURING PRACTICE FOR FINISHED PHARMACEUTICALS</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Subpart I - Laboratory Controls</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Sec. 211.165 Testing and release for distribution.</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 </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(e) The </a:t>
            </a:r>
            <a:r>
              <a:rPr lang="en-US" sz="2500" b="1" dirty="0">
                <a:latin typeface="Courier New" panose="02070309020205020404" pitchFamily="49" charset="0"/>
                <a:ea typeface="Times New Roman" panose="02020603050405020304" pitchFamily="18" charset="0"/>
                <a:cs typeface="Courier New" panose="02070309020205020404" pitchFamily="49" charset="0"/>
              </a:rPr>
              <a:t>accuracy, sensitivity, specificity, and reproducibility</a:t>
            </a:r>
            <a:r>
              <a:rPr lang="en-US" sz="2500" dirty="0">
                <a:latin typeface="Courier New" panose="02070309020205020404" pitchFamily="49" charset="0"/>
                <a:ea typeface="Times New Roman" panose="02020603050405020304" pitchFamily="18" charset="0"/>
                <a:cs typeface="Courier New" panose="02070309020205020404" pitchFamily="49" charset="0"/>
              </a:rPr>
              <a:t> of test methods employed by the firm shall be established and documented. Such validation and documentation may be accomplished in accordance with § 211.194(a)(2).</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 </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Subpart J - Records and Reports, Sec. 211.194 Laboratory records.</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(a)(2) A statement of each method used in the testing of the sample. The statement shall indicate the location of data that establish that the methods used in the testing of the sample meet proper standards of accuracy and reliability as applied to the product tested. (If the method employed is in the current revision of the United States Pharmacopeia, National Formulary, AOAC INTERNATIONAL, Book of Methods,</a:t>
            </a:r>
            <a:r>
              <a:rPr lang="en-US" sz="2500" baseline="30000" dirty="0">
                <a:latin typeface="Courier New" panose="02070309020205020404" pitchFamily="49" charset="0"/>
                <a:ea typeface="Times New Roman" panose="02020603050405020304" pitchFamily="18" charset="0"/>
                <a:cs typeface="Courier New" panose="02070309020205020404" pitchFamily="49" charset="0"/>
              </a:rPr>
              <a:t>1</a:t>
            </a:r>
            <a:r>
              <a:rPr lang="en-US" sz="2500" dirty="0">
                <a:latin typeface="Courier New" panose="02070309020205020404" pitchFamily="49" charset="0"/>
                <a:ea typeface="Times New Roman" panose="02020603050405020304" pitchFamily="18" charset="0"/>
                <a:cs typeface="Courier New" panose="02070309020205020404" pitchFamily="49" charset="0"/>
              </a:rPr>
              <a:t> or in other recognized standard references, or is detailed in an approved new drug application and the referenced method is not modified, a statement indicating the method and reference will suffice). The suitability of </a:t>
            </a:r>
            <a:r>
              <a:rPr lang="en-US" sz="2500" b="1" dirty="0">
                <a:latin typeface="Courier New" panose="02070309020205020404" pitchFamily="49" charset="0"/>
                <a:ea typeface="Times New Roman" panose="02020603050405020304" pitchFamily="18" charset="0"/>
                <a:cs typeface="Courier New" panose="02070309020205020404" pitchFamily="49" charset="0"/>
              </a:rPr>
              <a:t>all testing methods used shall be verified under actual conditions of use</a:t>
            </a:r>
            <a:r>
              <a:rPr lang="en-US" sz="2500" dirty="0">
                <a:latin typeface="Courier New" panose="02070309020205020404" pitchFamily="49" charset="0"/>
                <a:ea typeface="Times New Roman" panose="02020603050405020304" pitchFamily="18" charset="0"/>
                <a:cs typeface="Courier New" panose="02070309020205020404" pitchFamily="49" charset="0"/>
              </a:rPr>
              <a:t>.</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dirty="0">
                <a:latin typeface="Courier New" panose="02070309020205020404" pitchFamily="49" charset="0"/>
                <a:ea typeface="Times New Roman" panose="02020603050405020304" pitchFamily="18" charset="0"/>
                <a:cs typeface="Courier New" panose="02070309020205020404" pitchFamily="49" charset="0"/>
              </a:rPr>
              <a:t> </a:t>
            </a:r>
            <a:endParaRPr lang="en-US" sz="3400" dirty="0">
              <a:latin typeface="Courier New" panose="02070309020205020404" pitchFamily="49" charset="0"/>
              <a:ea typeface="Calibri" panose="020F0502020204030204" pitchFamily="34" charset="0"/>
              <a:cs typeface="Courier New" panose="02070309020205020404" pitchFamily="49" charset="0"/>
            </a:endParaRPr>
          </a:p>
          <a:p>
            <a:pPr marL="0" marR="0" indent="0">
              <a:lnSpc>
                <a:spcPct val="115000"/>
              </a:lnSpc>
              <a:spcBef>
                <a:spcPts val="0"/>
              </a:spcBef>
              <a:spcAft>
                <a:spcPts val="1000"/>
              </a:spcAft>
              <a:buNone/>
            </a:pPr>
            <a:r>
              <a:rPr lang="en-US" sz="2500" baseline="30000" dirty="0">
                <a:latin typeface="Courier New" panose="02070309020205020404" pitchFamily="49" charset="0"/>
                <a:ea typeface="Times New Roman" panose="02020603050405020304" pitchFamily="18" charset="0"/>
                <a:cs typeface="Courier New" panose="02070309020205020404" pitchFamily="49" charset="0"/>
              </a:rPr>
              <a:t>1</a:t>
            </a:r>
            <a:r>
              <a:rPr lang="en-US" sz="2500" dirty="0">
                <a:latin typeface="Courier New" panose="02070309020205020404" pitchFamily="49" charset="0"/>
                <a:ea typeface="Times New Roman" panose="02020603050405020304" pitchFamily="18" charset="0"/>
                <a:cs typeface="Courier New" panose="02070309020205020404" pitchFamily="49" charset="0"/>
              </a:rPr>
              <a:t> Copies may be obtained from: AOAC INTERNATIONAL, 481 North Frederick Ave., suite 500, Gaithersburg, MD 20877</a:t>
            </a:r>
            <a:r>
              <a:rPr lang="en-US" sz="2400" dirty="0">
                <a:latin typeface="Courier New" panose="02070309020205020404" pitchFamily="49"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15</a:t>
            </a:fld>
            <a:endParaRPr lang="en-US" dirty="0"/>
          </a:p>
        </p:txBody>
      </p:sp>
      <p:sp>
        <p:nvSpPr>
          <p:cNvPr id="6" name="Oval 5"/>
          <p:cNvSpPr/>
          <p:nvPr/>
        </p:nvSpPr>
        <p:spPr>
          <a:xfrm>
            <a:off x="1511300" y="2846392"/>
            <a:ext cx="5422900" cy="571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7704" y="4953000"/>
            <a:ext cx="10896601" cy="761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31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Requirements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88486349"/>
              </p:ext>
            </p:extLst>
          </p:nvPr>
        </p:nvGraphicFramePr>
        <p:xfrm>
          <a:off x="1532267" y="1118246"/>
          <a:ext cx="9132061" cy="5238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16</a:t>
            </a:fld>
            <a:endParaRPr lang="en-US" dirty="0"/>
          </a:p>
        </p:txBody>
      </p:sp>
    </p:spTree>
    <p:extLst>
      <p:ext uri="{BB962C8B-B14F-4D97-AF65-F5344CB8AC3E}">
        <p14:creationId xmlns:p14="http://schemas.microsoft.com/office/powerpoint/2010/main" val="348914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Validation Materials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1248473"/>
              </p:ext>
            </p:extLst>
          </p:nvPr>
        </p:nvGraphicFramePr>
        <p:xfrm>
          <a:off x="838205" y="1411432"/>
          <a:ext cx="6858000"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17</a:t>
            </a:fld>
            <a:endParaRPr lang="en-US"/>
          </a:p>
        </p:txBody>
      </p:sp>
      <p:pic>
        <p:nvPicPr>
          <p:cNvPr id="7" name="Picture 6"/>
          <p:cNvPicPr/>
          <p:nvPr/>
        </p:nvPicPr>
        <p:blipFill>
          <a:blip r:embed="rId8">
            <a:extLst>
              <a:ext uri="{28A0092B-C50C-407E-A947-70E740481C1C}">
                <a14:useLocalDpi xmlns:a14="http://schemas.microsoft.com/office/drawing/2010/main" val="0"/>
              </a:ext>
            </a:extLst>
          </a:blip>
          <a:stretch>
            <a:fillRect/>
          </a:stretch>
        </p:blipFill>
        <p:spPr>
          <a:xfrm>
            <a:off x="8737806" y="1314834"/>
            <a:ext cx="2286000" cy="171450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7916443" y="3204957"/>
            <a:ext cx="3928725" cy="2421288"/>
            <a:chOff x="5307291" y="4328126"/>
            <a:chExt cx="3229062" cy="2014829"/>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964729" y="4415388"/>
              <a:ext cx="1914182" cy="1841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3543307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Validation Materials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84990030"/>
              </p:ext>
            </p:extLst>
          </p:nvPr>
        </p:nvGraphicFramePr>
        <p:xfrm>
          <a:off x="838205" y="1411432"/>
          <a:ext cx="6858000"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18</a:t>
            </a:fld>
            <a:endParaRPr lang="en-US"/>
          </a:p>
        </p:txBody>
      </p:sp>
      <p:pic>
        <p:nvPicPr>
          <p:cNvPr id="7" name="Picture 6"/>
          <p:cNvPicPr/>
          <p:nvPr/>
        </p:nvPicPr>
        <p:blipFill>
          <a:blip r:embed="rId8">
            <a:extLst>
              <a:ext uri="{28A0092B-C50C-407E-A947-70E740481C1C}">
                <a14:useLocalDpi xmlns:a14="http://schemas.microsoft.com/office/drawing/2010/main" val="0"/>
              </a:ext>
            </a:extLst>
          </a:blip>
          <a:stretch>
            <a:fillRect/>
          </a:stretch>
        </p:blipFill>
        <p:spPr>
          <a:xfrm>
            <a:off x="9026227" y="1314834"/>
            <a:ext cx="1709158" cy="171450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7916443" y="3204957"/>
            <a:ext cx="3928725" cy="2421288"/>
            <a:chOff x="5307291" y="4328126"/>
            <a:chExt cx="3229062" cy="2014829"/>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012280" y="4415388"/>
              <a:ext cx="1819080" cy="1841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277380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Validation Materials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47849838"/>
              </p:ext>
            </p:extLst>
          </p:nvPr>
        </p:nvGraphicFramePr>
        <p:xfrm>
          <a:off x="838204" y="1411432"/>
          <a:ext cx="6857996"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19</a:t>
            </a:fld>
            <a:endParaRPr lang="en-US"/>
          </a:p>
        </p:txBody>
      </p:sp>
      <p:pic>
        <p:nvPicPr>
          <p:cNvPr id="7" name="Picture 6"/>
          <p:cNvPicPr/>
          <p:nvPr/>
        </p:nvPicPr>
        <p:blipFill>
          <a:blip r:embed="rId8" cstate="print">
            <a:extLst>
              <a:ext uri="{28A0092B-C50C-407E-A947-70E740481C1C}">
                <a14:useLocalDpi xmlns:a14="http://schemas.microsoft.com/office/drawing/2010/main" val="0"/>
              </a:ext>
            </a:extLst>
          </a:blip>
          <a:stretch>
            <a:fillRect/>
          </a:stretch>
        </p:blipFill>
        <p:spPr>
          <a:xfrm>
            <a:off x="8825444" y="1314834"/>
            <a:ext cx="2110723" cy="171450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7916443" y="3204957"/>
            <a:ext cx="3928725" cy="2421288"/>
            <a:chOff x="5307291" y="4328126"/>
            <a:chExt cx="3229062" cy="2014829"/>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14989" y="4688951"/>
              <a:ext cx="2426897" cy="16413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358765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212" t="416" r="-972" b="989"/>
          <a:stretch/>
        </p:blipFill>
        <p:spPr>
          <a:xfrm>
            <a:off x="1959" y="-402"/>
            <a:ext cx="6789164" cy="5303520"/>
          </a:xfrm>
          <a:prstGeom prst="rect">
            <a:avLst/>
          </a:prstGeom>
        </p:spPr>
      </p:pic>
      <p:graphicFrame>
        <p:nvGraphicFramePr>
          <p:cNvPr id="11" name="Diagram 10"/>
          <p:cNvGraphicFramePr/>
          <p:nvPr>
            <p:extLst>
              <p:ext uri="{D42A27DB-BD31-4B8C-83A1-F6EECF244321}">
                <p14:modId xmlns:p14="http://schemas.microsoft.com/office/powerpoint/2010/main" val="595334474"/>
              </p:ext>
            </p:extLst>
          </p:nvPr>
        </p:nvGraphicFramePr>
        <p:xfrm>
          <a:off x="2664845" y="579990"/>
          <a:ext cx="8714769" cy="78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6413844" y="4199563"/>
            <a:ext cx="5722706" cy="44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710363" y="1524003"/>
            <a:ext cx="561410" cy="2960"/>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90685" y="2075955"/>
            <a:ext cx="1067804" cy="6281"/>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1528" y="3012196"/>
            <a:ext cx="1936961" cy="532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83364" y="3583282"/>
            <a:ext cx="2477506" cy="2385"/>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2384" y="4176217"/>
            <a:ext cx="3026664" cy="4057"/>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80887" y="1282945"/>
            <a:ext cx="4629922" cy="3129062"/>
          </a:xfrm>
          <a:prstGeom prst="rect">
            <a:avLst/>
          </a:prstGeom>
          <a:noFill/>
        </p:spPr>
        <p:txBody>
          <a:bodyPr wrap="none" rtlCol="0">
            <a:spAutoFit/>
          </a:bodyPr>
          <a:lstStyle/>
          <a:p>
            <a:pPr>
              <a:spcBef>
                <a:spcPts val="800"/>
              </a:spcBef>
              <a:spcAft>
                <a:spcPts val="800"/>
              </a:spcAft>
            </a:pPr>
            <a:r>
              <a:rPr lang="en-US" sz="2400" b="0" cap="small" dirty="0">
                <a:solidFill>
                  <a:srgbClr val="003883"/>
                </a:solidFill>
                <a:latin typeface="Trebuchet MS" panose="020B0603020202020204" pitchFamily="34" charset="0"/>
              </a:rPr>
              <a:t>Introduction</a:t>
            </a:r>
          </a:p>
          <a:p>
            <a:pPr>
              <a:spcBef>
                <a:spcPts val="800"/>
              </a:spcBef>
              <a:spcAft>
                <a:spcPts val="0"/>
              </a:spcAft>
            </a:pPr>
            <a:r>
              <a:rPr lang="en-US" sz="2400" b="0" cap="small" dirty="0">
                <a:solidFill>
                  <a:srgbClr val="CCD1E2"/>
                </a:solidFill>
                <a:latin typeface="Trebuchet MS" panose="020B0603020202020204" pitchFamily="34" charset="0"/>
              </a:rPr>
              <a:t>Test Method Selection and </a:t>
            </a:r>
          </a:p>
          <a:p>
            <a:pPr>
              <a:spcBef>
                <a:spcPts val="0"/>
              </a:spcBef>
              <a:spcAft>
                <a:spcPts val="800"/>
              </a:spcAft>
            </a:pPr>
            <a:r>
              <a:rPr lang="en-US" sz="2400" b="0" cap="small" dirty="0">
                <a:solidFill>
                  <a:srgbClr val="CCD1E2"/>
                </a:solidFill>
                <a:latin typeface="Trebuchet MS" panose="020B0603020202020204" pitchFamily="34" charset="0"/>
              </a:rPr>
              <a:t>Evaluation of Method Fitness</a:t>
            </a:r>
          </a:p>
          <a:p>
            <a:pPr>
              <a:spcBef>
                <a:spcPts val="800"/>
              </a:spcBef>
              <a:spcAft>
                <a:spcPts val="800"/>
              </a:spcAft>
            </a:pPr>
            <a:r>
              <a:rPr lang="en-US" sz="2400" b="0" cap="small" dirty="0">
                <a:solidFill>
                  <a:srgbClr val="CCD1E2"/>
                </a:solidFill>
                <a:latin typeface="Trebuchet MS" panose="020B0603020202020204" pitchFamily="34" charset="0"/>
              </a:rPr>
              <a:t>Method Validations</a:t>
            </a:r>
          </a:p>
          <a:p>
            <a:pPr>
              <a:spcBef>
                <a:spcPts val="800"/>
              </a:spcBef>
              <a:spcAft>
                <a:spcPts val="800"/>
              </a:spcAft>
            </a:pPr>
            <a:r>
              <a:rPr lang="en-US" sz="2400" b="0" cap="small" dirty="0">
                <a:solidFill>
                  <a:srgbClr val="CCD1E2"/>
                </a:solidFill>
                <a:latin typeface="Trebuchet MS" panose="020B0603020202020204" pitchFamily="34" charset="0"/>
              </a:rPr>
              <a:t>Method Performance Verifications</a:t>
            </a:r>
          </a:p>
          <a:p>
            <a:pPr>
              <a:spcBef>
                <a:spcPts val="800"/>
              </a:spcBef>
              <a:spcAft>
                <a:spcPts val="800"/>
              </a:spcAft>
            </a:pPr>
            <a:r>
              <a:rPr lang="en-US" sz="2400" b="0" cap="small" dirty="0">
                <a:solidFill>
                  <a:srgbClr val="CCD1E2"/>
                </a:solidFill>
                <a:latin typeface="Trebuchet MS" panose="020B0603020202020204" pitchFamily="34" charset="0"/>
              </a:rPr>
              <a:t>Maintaining Compliance</a:t>
            </a:r>
          </a:p>
        </p:txBody>
      </p:sp>
      <p:cxnSp>
        <p:nvCxnSpPr>
          <p:cNvPr id="31" name="Straight Connector 30"/>
          <p:cNvCxnSpPr/>
          <p:nvPr/>
        </p:nvCxnSpPr>
        <p:spPr>
          <a:xfrm flipV="1">
            <a:off x="0" y="5300108"/>
            <a:ext cx="3191256" cy="405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11"/>
          </p:nvPr>
        </p:nvSpPr>
        <p:spPr>
          <a:xfrm>
            <a:off x="4041648" y="6355080"/>
            <a:ext cx="4114800" cy="365125"/>
          </a:xfrm>
        </p:spPr>
        <p:txBody>
          <a:bodyPr/>
          <a:lstStyle/>
          <a:p>
            <a:r>
              <a:rPr lang="en-US" dirty="0"/>
              <a:t>Confidential | Eurofins. All rights reserved.</a:t>
            </a:r>
          </a:p>
        </p:txBody>
      </p:sp>
      <p:sp>
        <p:nvSpPr>
          <p:cNvPr id="1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a:t>
            </a:fld>
            <a:endParaRPr lang="en-US"/>
          </a:p>
        </p:txBody>
      </p:sp>
    </p:spTree>
    <p:extLst>
      <p:ext uri="{BB962C8B-B14F-4D97-AF65-F5344CB8AC3E}">
        <p14:creationId xmlns:p14="http://schemas.microsoft.com/office/powerpoint/2010/main" val="408925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Validation Materials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18696393"/>
              </p:ext>
            </p:extLst>
          </p:nvPr>
        </p:nvGraphicFramePr>
        <p:xfrm>
          <a:off x="838205" y="1411432"/>
          <a:ext cx="6858000"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20</a:t>
            </a:fld>
            <a:endParaRPr lang="en-US"/>
          </a:p>
        </p:txBody>
      </p:sp>
      <p:pic>
        <p:nvPicPr>
          <p:cNvPr id="7" name="Picture 6"/>
          <p:cNvPicPr/>
          <p:nvPr/>
        </p:nvPicPr>
        <p:blipFill>
          <a:blip r:embed="rId8" cstate="print">
            <a:extLst>
              <a:ext uri="{28A0092B-C50C-407E-A947-70E740481C1C}">
                <a14:useLocalDpi xmlns:a14="http://schemas.microsoft.com/office/drawing/2010/main" val="0"/>
              </a:ext>
            </a:extLst>
          </a:blip>
          <a:stretch>
            <a:fillRect/>
          </a:stretch>
        </p:blipFill>
        <p:spPr>
          <a:xfrm>
            <a:off x="8737806" y="1382700"/>
            <a:ext cx="2286000" cy="1578768"/>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7916443" y="3204957"/>
            <a:ext cx="3928725" cy="2499908"/>
            <a:chOff x="5307291" y="4328126"/>
            <a:chExt cx="3229062" cy="2080251"/>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563144" y="4401592"/>
              <a:ext cx="2973209" cy="20067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233706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 Validation Materials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23588338"/>
              </p:ext>
            </p:extLst>
          </p:nvPr>
        </p:nvGraphicFramePr>
        <p:xfrm>
          <a:off x="838205" y="1411432"/>
          <a:ext cx="6858000"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21</a:t>
            </a:fld>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6607" y="1324856"/>
            <a:ext cx="2804160" cy="2103120"/>
          </a:xfrm>
          <a:prstGeom prst="rect">
            <a:avLst/>
          </a:prstGeom>
          <a:ln>
            <a:noFill/>
          </a:ln>
          <a:effectLst>
            <a:outerShdw blurRad="190500" algn="tl" rotWithShape="0">
              <a:srgbClr val="000000">
                <a:alpha val="70000"/>
              </a:srgbClr>
            </a:outerShdw>
          </a:effectLst>
        </p:spPr>
      </p:pic>
      <p:grpSp>
        <p:nvGrpSpPr>
          <p:cNvPr id="8" name="Group 7"/>
          <p:cNvGrpSpPr>
            <a:grpSpLocks noChangeAspect="1"/>
          </p:cNvGrpSpPr>
          <p:nvPr/>
        </p:nvGrpSpPr>
        <p:grpSpPr>
          <a:xfrm>
            <a:off x="8183143" y="3497058"/>
            <a:ext cx="3373485" cy="2194560"/>
            <a:chOff x="5307291" y="4328126"/>
            <a:chExt cx="3229062" cy="2126728"/>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90145" y="4552603"/>
              <a:ext cx="2280204" cy="19022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3637288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Performance Characteristics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33392007"/>
              </p:ext>
            </p:extLst>
          </p:nvPr>
        </p:nvGraphicFramePr>
        <p:xfrm>
          <a:off x="838200" y="1295400"/>
          <a:ext cx="10515600" cy="4089400"/>
        </p:xfrm>
        <a:graphic>
          <a:graphicData uri="http://schemas.openxmlformats.org/drawingml/2006/table">
            <a:tbl>
              <a:tblPr firstRow="1" bandRow="1">
                <a:tableStyleId>{9D7B26C5-4107-4FEC-AEDC-1716B250A1EF}</a:tableStyleId>
              </a:tblPr>
              <a:tblGrid>
                <a:gridCol w="10515600">
                  <a:extLst>
                    <a:ext uri="{9D8B030D-6E8A-4147-A177-3AD203B41FA5}">
                      <a16:colId xmlns:a16="http://schemas.microsoft.com/office/drawing/2014/main" val="522213594"/>
                    </a:ext>
                  </a:extLst>
                </a:gridCol>
              </a:tblGrid>
              <a:tr h="584200">
                <a:tc>
                  <a:txBody>
                    <a:bodyPr/>
                    <a:lstStyle/>
                    <a:p>
                      <a:r>
                        <a:rPr lang="en-US" sz="2400" dirty="0"/>
                        <a:t>Performance Characteristic</a:t>
                      </a:r>
                    </a:p>
                  </a:txBody>
                  <a:tcPr/>
                </a:tc>
                <a:extLst>
                  <a:ext uri="{0D108BD9-81ED-4DB2-BD59-A6C34878D82A}">
                    <a16:rowId xmlns:a16="http://schemas.microsoft.com/office/drawing/2014/main" val="1081638334"/>
                  </a:ext>
                </a:extLst>
              </a:tr>
              <a:tr h="584200">
                <a:tc>
                  <a:txBody>
                    <a:bodyPr/>
                    <a:lstStyle/>
                    <a:p>
                      <a:r>
                        <a:rPr lang="en-US" sz="2400" dirty="0"/>
                        <a:t>Selectivity</a:t>
                      </a:r>
                    </a:p>
                  </a:txBody>
                  <a:tcPr/>
                </a:tc>
                <a:extLst>
                  <a:ext uri="{0D108BD9-81ED-4DB2-BD59-A6C34878D82A}">
                    <a16:rowId xmlns:a16="http://schemas.microsoft.com/office/drawing/2014/main" val="1780547721"/>
                  </a:ext>
                </a:extLst>
              </a:tr>
              <a:tr h="584200">
                <a:tc>
                  <a:txBody>
                    <a:bodyPr/>
                    <a:lstStyle/>
                    <a:p>
                      <a:r>
                        <a:rPr lang="en-US" sz="2400" dirty="0"/>
                        <a:t>Sensitivity;</a:t>
                      </a:r>
                      <a:r>
                        <a:rPr lang="en-US" sz="2400" baseline="0" dirty="0"/>
                        <a:t> Limit of Detection (LOD) and Limit of Quantification (LOQ)</a:t>
                      </a:r>
                      <a:endParaRPr lang="en-US" sz="2400" dirty="0"/>
                    </a:p>
                  </a:txBody>
                  <a:tcPr/>
                </a:tc>
                <a:extLst>
                  <a:ext uri="{0D108BD9-81ED-4DB2-BD59-A6C34878D82A}">
                    <a16:rowId xmlns:a16="http://schemas.microsoft.com/office/drawing/2014/main" val="602128920"/>
                  </a:ext>
                </a:extLst>
              </a:tr>
              <a:tr h="584200">
                <a:tc>
                  <a:txBody>
                    <a:bodyPr/>
                    <a:lstStyle/>
                    <a:p>
                      <a:r>
                        <a:rPr lang="en-US" sz="2400" dirty="0"/>
                        <a:t>Analytical Range</a:t>
                      </a:r>
                    </a:p>
                  </a:txBody>
                  <a:tcPr/>
                </a:tc>
                <a:extLst>
                  <a:ext uri="{0D108BD9-81ED-4DB2-BD59-A6C34878D82A}">
                    <a16:rowId xmlns:a16="http://schemas.microsoft.com/office/drawing/2014/main" val="953154224"/>
                  </a:ext>
                </a:extLst>
              </a:tr>
              <a:tr h="584200">
                <a:tc>
                  <a:txBody>
                    <a:bodyPr/>
                    <a:lstStyle/>
                    <a:p>
                      <a:r>
                        <a:rPr lang="en-US" sz="2400" dirty="0"/>
                        <a:t>Accuracy</a:t>
                      </a:r>
                    </a:p>
                  </a:txBody>
                  <a:tcPr/>
                </a:tc>
                <a:extLst>
                  <a:ext uri="{0D108BD9-81ED-4DB2-BD59-A6C34878D82A}">
                    <a16:rowId xmlns:a16="http://schemas.microsoft.com/office/drawing/2014/main" val="574917913"/>
                  </a:ext>
                </a:extLst>
              </a:tr>
              <a:tr h="584200">
                <a:tc>
                  <a:txBody>
                    <a:bodyPr/>
                    <a:lstStyle/>
                    <a:p>
                      <a:r>
                        <a:rPr lang="en-US" sz="2400" dirty="0"/>
                        <a:t>Precision; Repeatability, Intermediate Precision,</a:t>
                      </a:r>
                      <a:r>
                        <a:rPr lang="en-US" sz="2400" baseline="0" dirty="0"/>
                        <a:t> Reproducibility</a:t>
                      </a:r>
                      <a:endParaRPr lang="en-US" sz="2400" dirty="0"/>
                    </a:p>
                  </a:txBody>
                  <a:tcPr/>
                </a:tc>
                <a:extLst>
                  <a:ext uri="{0D108BD9-81ED-4DB2-BD59-A6C34878D82A}">
                    <a16:rowId xmlns:a16="http://schemas.microsoft.com/office/drawing/2014/main" val="837677656"/>
                  </a:ext>
                </a:extLst>
              </a:tr>
              <a:tr h="584200">
                <a:tc>
                  <a:txBody>
                    <a:bodyPr/>
                    <a:lstStyle/>
                    <a:p>
                      <a:r>
                        <a:rPr lang="en-US" sz="2400" dirty="0"/>
                        <a:t>Robustness</a:t>
                      </a:r>
                    </a:p>
                  </a:txBody>
                  <a:tcPr/>
                </a:tc>
                <a:extLst>
                  <a:ext uri="{0D108BD9-81ED-4DB2-BD59-A6C34878D82A}">
                    <a16:rowId xmlns:a16="http://schemas.microsoft.com/office/drawing/2014/main" val="2500293722"/>
                  </a:ext>
                </a:extLst>
              </a:tr>
            </a:tbl>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22</a:t>
            </a:fld>
            <a:endParaRPr lang="en-US"/>
          </a:p>
        </p:txBody>
      </p:sp>
    </p:spTree>
    <p:extLst>
      <p:ext uri="{BB962C8B-B14F-4D97-AF65-F5344CB8AC3E}">
        <p14:creationId xmlns:p14="http://schemas.microsoft.com/office/powerpoint/2010/main" val="3989636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86039877"/>
              </p:ext>
            </p:extLst>
          </p:nvPr>
        </p:nvGraphicFramePr>
        <p:xfrm>
          <a:off x="838205" y="1785576"/>
          <a:ext cx="4438645" cy="3458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23</a:t>
            </a:fld>
            <a:endParaRPr lang="en-US"/>
          </a:p>
        </p:txBody>
      </p:sp>
      <p:grpSp>
        <p:nvGrpSpPr>
          <p:cNvPr id="7" name="Group 6"/>
          <p:cNvGrpSpPr/>
          <p:nvPr/>
        </p:nvGrpSpPr>
        <p:grpSpPr>
          <a:xfrm>
            <a:off x="5276850" y="1680957"/>
            <a:ext cx="6387343" cy="3453018"/>
            <a:chOff x="5307291" y="4328126"/>
            <a:chExt cx="3229062" cy="2014829"/>
          </a:xfrm>
        </p:grpSpPr>
        <p:sp>
          <p:nvSpPr>
            <p:cNvPr id="8" name="Rectangle 7"/>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563144" y="4558372"/>
              <a:ext cx="2973209" cy="16932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134337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Confidential | Eurofins. All rights reserved.</a:t>
            </a:r>
          </a:p>
        </p:txBody>
      </p:sp>
      <p:sp>
        <p:nvSpPr>
          <p:cNvPr id="2" name="Title 1"/>
          <p:cNvSpPr>
            <a:spLocks noGrp="1"/>
          </p:cNvSpPr>
          <p:nvPr>
            <p:ph type="title"/>
          </p:nvPr>
        </p:nvSpPr>
        <p:spPr>
          <a:xfrm>
            <a:off x="915426" y="802229"/>
            <a:ext cx="6439700" cy="1188720"/>
          </a:xfrm>
        </p:spPr>
        <p:txBody>
          <a:bodyPr/>
          <a:lstStyle/>
          <a:p>
            <a:r>
              <a:rPr lang="en-US" dirty="0"/>
              <a:t>Determination of Bias</a:t>
            </a:r>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1268202108"/>
              </p:ext>
            </p:extLst>
          </p:nvPr>
        </p:nvGraphicFramePr>
        <p:xfrm>
          <a:off x="915426" y="2310658"/>
          <a:ext cx="6565007" cy="3622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24</a:t>
            </a:fld>
            <a:endParaRPr lang="en-US"/>
          </a:p>
        </p:txBody>
      </p:sp>
      <p:pic>
        <p:nvPicPr>
          <p:cNvPr id="7" name="Picture 6"/>
          <p:cNvPicPr>
            <a:picLocks noChangeAspect="1"/>
          </p:cNvPicPr>
          <p:nvPr/>
        </p:nvPicPr>
        <p:blipFill>
          <a:blip r:embed="rId8"/>
          <a:stretch>
            <a:fillRect/>
          </a:stretch>
        </p:blipFill>
        <p:spPr>
          <a:xfrm>
            <a:off x="8229597" y="2040361"/>
            <a:ext cx="3368040" cy="304800"/>
          </a:xfrm>
          <a:prstGeom prst="rect">
            <a:avLst/>
          </a:prstGeom>
        </p:spPr>
      </p:pic>
      <p:pic>
        <p:nvPicPr>
          <p:cNvPr id="8" name="Picture 7"/>
          <p:cNvPicPr>
            <a:picLocks noChangeAspect="1"/>
          </p:cNvPicPr>
          <p:nvPr/>
        </p:nvPicPr>
        <p:blipFill>
          <a:blip r:embed="rId9"/>
          <a:stretch>
            <a:fillRect/>
          </a:stretch>
        </p:blipFill>
        <p:spPr>
          <a:xfrm>
            <a:off x="8153405" y="2859083"/>
            <a:ext cx="3383280" cy="541020"/>
          </a:xfrm>
          <a:prstGeom prst="rect">
            <a:avLst/>
          </a:prstGeom>
        </p:spPr>
      </p:pic>
      <p:pic>
        <p:nvPicPr>
          <p:cNvPr id="9" name="Picture 8"/>
          <p:cNvPicPr>
            <a:picLocks noChangeAspect="1"/>
          </p:cNvPicPr>
          <p:nvPr/>
        </p:nvPicPr>
        <p:blipFill>
          <a:blip r:embed="rId10"/>
          <a:stretch>
            <a:fillRect/>
          </a:stretch>
        </p:blipFill>
        <p:spPr>
          <a:xfrm>
            <a:off x="8247218" y="3811420"/>
            <a:ext cx="3272790" cy="53721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8153405" y="4673400"/>
                <a:ext cx="3552820" cy="146886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400" b="0" smtClean="0">
                          <a:solidFill>
                            <a:srgbClr val="050A0F"/>
                          </a:solidFill>
                          <a:latin typeface="Times New Roman" panose="02020603050405020304" pitchFamily="18" charset="0"/>
                          <a:cs typeface="Times New Roman" panose="02020603050405020304" pitchFamily="18" charset="0"/>
                        </a:rPr>
                        <m:t>Where</m:t>
                      </m:r>
                      <m:r>
                        <m:rPr>
                          <m:nor/>
                        </m:rPr>
                        <a:rPr lang="en-US" sz="1400" b="0" smtClean="0">
                          <a:solidFill>
                            <a:srgbClr val="050A0F"/>
                          </a:solidFill>
                          <a:latin typeface="Times New Roman" panose="02020603050405020304" pitchFamily="18" charset="0"/>
                          <a:cs typeface="Times New Roman" panose="02020603050405020304" pitchFamily="18" charset="0"/>
                        </a:rPr>
                        <m:t>,</m:t>
                      </m:r>
                    </m:oMath>
                  </m:oMathPara>
                </a14:m>
                <a:endParaRPr lang="en-US" sz="1400" b="0" dirty="0">
                  <a:solidFill>
                    <a:srgbClr val="050A0F"/>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en-US" sz="1400" b="0" smtClean="0">
                          <a:solidFill>
                            <a:srgbClr val="050A0F"/>
                          </a:solidFill>
                          <a:latin typeface="Times New Roman" panose="02020603050405020304" pitchFamily="18" charset="0"/>
                          <a:cs typeface="Times New Roman" panose="02020603050405020304" pitchFamily="18" charset="0"/>
                        </a:rPr>
                        <m:t> </m:t>
                      </m:r>
                      <m:acc>
                        <m:accPr>
                          <m:chr m:val="̅"/>
                          <m:ctrlPr>
                            <a:rPr lang="en-US" sz="1400" b="0" i="1">
                              <a:solidFill>
                                <a:srgbClr val="050A0F"/>
                              </a:solidFill>
                              <a:latin typeface="Cambria Math" panose="02040503050406030204" pitchFamily="18" charset="0"/>
                            </a:rPr>
                          </m:ctrlPr>
                        </m:accPr>
                        <m:e>
                          <m:r>
                            <a:rPr lang="en-US" sz="1400" b="0" i="1">
                              <a:solidFill>
                                <a:srgbClr val="050A0F"/>
                              </a:solidFill>
                              <a:latin typeface="Cambria Math" panose="02040503050406030204" pitchFamily="18" charset="0"/>
                            </a:rPr>
                            <m:t>𝑥</m:t>
                          </m:r>
                        </m:e>
                      </m:acc>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is</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mean</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of</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results</m:t>
                      </m:r>
                      <m:r>
                        <m:rPr>
                          <m:nor/>
                        </m:rPr>
                        <a:rPr lang="en-US" sz="1400" b="0">
                          <a:solidFill>
                            <a:srgbClr val="050A0F"/>
                          </a:solidFill>
                          <a:latin typeface="Times New Roman" panose="02020603050405020304" pitchFamily="18" charset="0"/>
                          <a:cs typeface="Times New Roman" panose="02020603050405020304" pitchFamily="18" charset="0"/>
                        </a:rPr>
                        <m:t>,</m:t>
                      </m:r>
                      <m:r>
                        <a:rPr lang="en-US" sz="1400" b="0" i="1">
                          <a:solidFill>
                            <a:srgbClr val="050A0F"/>
                          </a:solidFill>
                          <a:latin typeface="Cambria Math" panose="02040503050406030204" pitchFamily="18" charset="0"/>
                        </a:rPr>
                        <m:t> </m:t>
                      </m:r>
                    </m:oMath>
                  </m:oMathPara>
                </a14:m>
                <a:endParaRPr lang="en-US" sz="1400" b="0" i="1" dirty="0">
                  <a:solidFill>
                    <a:srgbClr val="050A0F"/>
                  </a:solidFill>
                </a:endParaRPr>
              </a:p>
              <a:p>
                <a14:m>
                  <m:oMath xmlns:m="http://schemas.openxmlformats.org/officeDocument/2006/math">
                    <m:sSub>
                      <m:sSubPr>
                        <m:ctrlPr>
                          <a:rPr lang="en-US" sz="1400" b="0" i="1">
                            <a:solidFill>
                              <a:srgbClr val="050A0F"/>
                            </a:solidFill>
                            <a:latin typeface="Cambria Math" panose="02040503050406030204" pitchFamily="18" charset="0"/>
                          </a:rPr>
                        </m:ctrlPr>
                      </m:sSubPr>
                      <m:e>
                        <m:r>
                          <a:rPr lang="en-US" sz="1400" b="0" i="1">
                            <a:solidFill>
                              <a:srgbClr val="050A0F"/>
                            </a:solidFill>
                            <a:latin typeface="Cambria Math" panose="02040503050406030204" pitchFamily="18" charset="0"/>
                          </a:rPr>
                          <m:t>𝑥</m:t>
                        </m:r>
                      </m:e>
                      <m:sub>
                        <m:r>
                          <m:rPr>
                            <m:nor/>
                          </m:rPr>
                          <a:rPr lang="en-US" sz="1400" b="0">
                            <a:solidFill>
                              <a:srgbClr val="050A0F"/>
                            </a:solidFill>
                            <a:latin typeface="Times New Roman" panose="02020603050405020304" pitchFamily="18" charset="0"/>
                            <a:cs typeface="Times New Roman" panose="02020603050405020304" pitchFamily="18" charset="0"/>
                          </a:rPr>
                          <m:t>ref</m:t>
                        </m:r>
                      </m:sub>
                    </m:sSub>
                    <m:r>
                      <a:rPr lang="en-US" sz="1400" b="0" i="1">
                        <a:solidFill>
                          <a:srgbClr val="050A0F"/>
                        </a:solidFill>
                        <a:latin typeface="Cambria Math" panose="020405030504060302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is</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reference</m:t>
                    </m:r>
                  </m:oMath>
                </a14:m>
                <a:r>
                  <a:rPr lang="en-US" sz="1400" b="0" dirty="0">
                    <a:solidFill>
                      <a:srgbClr val="050A0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value</m:t>
                    </m:r>
                    <m:r>
                      <a:rPr lang="en-US" sz="1400" b="0" i="1">
                        <a:solidFill>
                          <a:srgbClr val="050A0F"/>
                        </a:solidFill>
                        <a:latin typeface="Cambria Math" panose="02040503050406030204" pitchFamily="18" charset="0"/>
                      </a:rPr>
                      <m:t>,</m:t>
                    </m:r>
                  </m:oMath>
                </a14:m>
                <a:r>
                  <a:rPr lang="en-US" sz="900" b="0" dirty="0">
                    <a:solidFill>
                      <a:srgbClr val="050A0F"/>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sSup>
                        <m:sSupPr>
                          <m:ctrlPr>
                            <a:rPr lang="en-US" sz="1400" b="0" i="1">
                              <a:solidFill>
                                <a:srgbClr val="050A0F"/>
                              </a:solidFill>
                              <a:latin typeface="Cambria Math" panose="02040503050406030204" pitchFamily="18" charset="0"/>
                            </a:rPr>
                          </m:ctrlPr>
                        </m:sSupPr>
                        <m:e>
                          <m:acc>
                            <m:accPr>
                              <m:chr m:val="̅"/>
                              <m:ctrlPr>
                                <a:rPr lang="en-US" sz="1400" b="0" i="1">
                                  <a:solidFill>
                                    <a:srgbClr val="050A0F"/>
                                  </a:solidFill>
                                  <a:latin typeface="Cambria Math" panose="02040503050406030204" pitchFamily="18" charset="0"/>
                                </a:rPr>
                              </m:ctrlPr>
                            </m:accPr>
                            <m:e>
                              <m:r>
                                <a:rPr lang="en-US" sz="1400" b="0" i="1">
                                  <a:solidFill>
                                    <a:srgbClr val="050A0F"/>
                                  </a:solidFill>
                                  <a:latin typeface="Cambria Math" panose="02040503050406030204" pitchFamily="18" charset="0"/>
                                </a:rPr>
                                <m:t>𝑥</m:t>
                              </m:r>
                            </m:e>
                          </m:acc>
                        </m:e>
                        <m:sup>
                          <m:r>
                            <a:rPr lang="en-US" sz="1400" b="0" i="1">
                              <a:solidFill>
                                <a:srgbClr val="050A0F"/>
                              </a:solidFill>
                              <a:latin typeface="Cambria Math" panose="02040503050406030204" pitchFamily="18" charset="0"/>
                            </a:rPr>
                            <m:t>′</m:t>
                          </m:r>
                        </m:sup>
                      </m:sSup>
                      <m:r>
                        <m:rPr>
                          <m:nor/>
                        </m:rPr>
                        <a:rPr lang="en-US" sz="1400" b="0">
                          <a:solidFill>
                            <a:srgbClr val="050A0F"/>
                          </a:solidFill>
                          <a:latin typeface="Times New Roman" panose="02020603050405020304" pitchFamily="18" charset="0"/>
                          <a:cs typeface="Times New Roman" panose="02020603050405020304" pitchFamily="18" charset="0"/>
                        </a:rPr>
                        <m:t>is</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mean</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value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of</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spiked</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sample</m:t>
                      </m:r>
                      <m:r>
                        <m:rPr>
                          <m:nor/>
                        </m:rPr>
                        <a:rPr lang="en-US" sz="1400" b="0" i="0" smtClean="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and</m:t>
                      </m:r>
                      <m:r>
                        <m:rPr>
                          <m:nor/>
                        </m:rPr>
                        <a:rPr lang="en-US" sz="1400" b="0">
                          <a:solidFill>
                            <a:srgbClr val="050A0F"/>
                          </a:solidFill>
                          <a:latin typeface="Times New Roman" panose="02020603050405020304" pitchFamily="18" charset="0"/>
                          <a:cs typeface="Times New Roman" panose="02020603050405020304" pitchFamily="18" charset="0"/>
                        </a:rPr>
                        <m:t> </m:t>
                      </m:r>
                    </m:oMath>
                  </m:oMathPara>
                </a14:m>
                <a:endParaRPr lang="en-US" sz="1400" b="0" dirty="0">
                  <a:solidFill>
                    <a:srgbClr val="050A0F"/>
                  </a:solidFill>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1050" b="0" i="1">
                            <a:solidFill>
                              <a:srgbClr val="050A0F"/>
                            </a:solidFill>
                            <a:latin typeface="Cambria Math" panose="02040503050406030204" pitchFamily="18" charset="0"/>
                          </a:rPr>
                        </m:ctrlPr>
                      </m:sSubPr>
                      <m:e>
                        <m:r>
                          <a:rPr lang="en-US" sz="1050" b="0" i="1">
                            <a:solidFill>
                              <a:srgbClr val="050A0F"/>
                            </a:solidFill>
                            <a:latin typeface="Cambria Math" panose="02040503050406030204" pitchFamily="18" charset="0"/>
                          </a:rPr>
                          <m:t>𝑥</m:t>
                        </m:r>
                      </m:e>
                      <m:sub>
                        <m:r>
                          <m:rPr>
                            <m:nor/>
                          </m:rPr>
                          <a:rPr lang="en-US" sz="1050" b="0">
                            <a:solidFill>
                              <a:srgbClr val="050A0F"/>
                            </a:solidFill>
                            <a:latin typeface="Times New Roman" panose="02020603050405020304" pitchFamily="18" charset="0"/>
                            <a:cs typeface="Times New Roman" panose="02020603050405020304" pitchFamily="18" charset="0"/>
                          </a:rPr>
                          <m:t>spike</m:t>
                        </m:r>
                      </m:sub>
                    </m:sSub>
                  </m:oMath>
                </a14:m>
                <a:r>
                  <a:rPr lang="en-US" sz="1400" b="0" dirty="0">
                    <a:solidFill>
                      <a:srgbClr val="050A0F"/>
                    </a:solidFill>
                    <a:cs typeface="Times New Roman" panose="02020603050405020304" pitchFamily="18" charset="0"/>
                  </a:rPr>
                  <a:t> </a:t>
                </a:r>
                <a14:m>
                  <m:oMath xmlns:m="http://schemas.openxmlformats.org/officeDocument/2006/math">
                    <m:r>
                      <m:rPr>
                        <m:nor/>
                      </m:rPr>
                      <a:rPr lang="en-US" sz="1400" b="0">
                        <a:solidFill>
                          <a:srgbClr val="050A0F"/>
                        </a:solidFill>
                        <a:latin typeface="Times New Roman" panose="02020603050405020304" pitchFamily="18" charset="0"/>
                        <a:cs typeface="Times New Roman" panose="02020603050405020304" pitchFamily="18" charset="0"/>
                      </a:rPr>
                      <m:t>is</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a:solidFill>
                          <a:srgbClr val="050A0F"/>
                        </a:solidFill>
                        <a:latin typeface="Times New Roman" panose="02020603050405020304" pitchFamily="18" charset="0"/>
                        <a:cs typeface="Times New Roman" panose="02020603050405020304" pitchFamily="18" charset="0"/>
                      </a:rPr>
                      <m:t>the</m:t>
                    </m:r>
                    <m:r>
                      <m:rPr>
                        <m:nor/>
                      </m:rPr>
                      <a:rPr lang="en-US" sz="1400" b="0">
                        <a:solidFill>
                          <a:srgbClr val="050A0F"/>
                        </a:solidFill>
                        <a:latin typeface="Times New Roman" panose="02020603050405020304" pitchFamily="18" charset="0"/>
                        <a:cs typeface="Times New Roman" panose="02020603050405020304" pitchFamily="18" charset="0"/>
                      </a:rPr>
                      <m:t> </m:t>
                    </m:r>
                    <m:r>
                      <m:rPr>
                        <m:nor/>
                      </m:rPr>
                      <a:rPr lang="en-US" sz="1400" b="0" i="0" smtClean="0">
                        <a:solidFill>
                          <a:srgbClr val="050A0F"/>
                        </a:solidFill>
                        <a:latin typeface="Times New Roman" panose="02020603050405020304" pitchFamily="18" charset="0"/>
                        <a:cs typeface="Times New Roman" panose="02020603050405020304" pitchFamily="18" charset="0"/>
                      </a:rPr>
                      <m:t>expected</m:t>
                    </m:r>
                    <m:r>
                      <m:rPr>
                        <m:nor/>
                      </m:rPr>
                      <a:rPr lang="en-US" sz="1400" b="0" i="0" smtClean="0">
                        <a:solidFill>
                          <a:srgbClr val="050A0F"/>
                        </a:solidFill>
                        <a:latin typeface="Times New Roman" panose="02020603050405020304" pitchFamily="18" charset="0"/>
                        <a:cs typeface="Times New Roman" panose="02020603050405020304" pitchFamily="18" charset="0"/>
                      </a:rPr>
                      <m:t> </m:t>
                    </m:r>
                    <m:r>
                      <m:rPr>
                        <m:nor/>
                      </m:rPr>
                      <a:rPr lang="en-US" sz="1400" b="0" i="0" smtClean="0">
                        <a:solidFill>
                          <a:srgbClr val="050A0F"/>
                        </a:solidFill>
                        <a:latin typeface="Times New Roman" panose="02020603050405020304" pitchFamily="18" charset="0"/>
                        <a:cs typeface="Times New Roman" panose="02020603050405020304" pitchFamily="18" charset="0"/>
                      </a:rPr>
                      <m:t>concentration</m:t>
                    </m:r>
                    <m:r>
                      <m:rPr>
                        <m:nor/>
                      </m:rPr>
                      <a:rPr lang="en-US" sz="1400" b="0" i="0" smtClean="0">
                        <a:solidFill>
                          <a:srgbClr val="050A0F"/>
                        </a:solidFill>
                        <a:latin typeface="Times New Roman" panose="02020603050405020304" pitchFamily="18" charset="0"/>
                        <a:cs typeface="Times New Roman" panose="02020603050405020304" pitchFamily="18" charset="0"/>
                      </a:rPr>
                      <m:t> </m:t>
                    </m:r>
                  </m:oMath>
                </a14:m>
                <a:endParaRPr lang="en-US" sz="1400" b="0" i="0" dirty="0">
                  <a:solidFill>
                    <a:srgbClr val="050A0F"/>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en-US" sz="1400" b="0" i="0" smtClean="0">
                          <a:solidFill>
                            <a:srgbClr val="050A0F"/>
                          </a:solidFill>
                          <a:latin typeface="Times New Roman" panose="02020603050405020304" pitchFamily="18" charset="0"/>
                          <a:cs typeface="Times New Roman" panose="02020603050405020304" pitchFamily="18" charset="0"/>
                        </a:rPr>
                        <m:t>of</m:t>
                      </m:r>
                      <m:r>
                        <m:rPr>
                          <m:nor/>
                        </m:rPr>
                        <a:rPr lang="en-US" sz="1400" b="0" i="0" smtClean="0">
                          <a:solidFill>
                            <a:srgbClr val="050A0F"/>
                          </a:solidFill>
                          <a:latin typeface="Times New Roman" panose="02020603050405020304" pitchFamily="18" charset="0"/>
                          <a:cs typeface="Times New Roman" panose="02020603050405020304" pitchFamily="18" charset="0"/>
                        </a:rPr>
                        <m:t> </m:t>
                      </m:r>
                      <m:r>
                        <m:rPr>
                          <m:nor/>
                        </m:rPr>
                        <a:rPr lang="en-US" sz="1400" b="0" i="0" smtClean="0">
                          <a:solidFill>
                            <a:srgbClr val="050A0F"/>
                          </a:solidFill>
                          <a:latin typeface="Times New Roman" panose="02020603050405020304" pitchFamily="18" charset="0"/>
                          <a:cs typeface="Times New Roman" panose="02020603050405020304" pitchFamily="18" charset="0"/>
                        </a:rPr>
                        <m:t>the</m:t>
                      </m:r>
                      <m:r>
                        <m:rPr>
                          <m:nor/>
                        </m:rPr>
                        <a:rPr lang="en-US" sz="1400" b="0" i="0" smtClean="0">
                          <a:solidFill>
                            <a:srgbClr val="050A0F"/>
                          </a:solidFill>
                          <a:latin typeface="Times New Roman" panose="02020603050405020304" pitchFamily="18" charset="0"/>
                          <a:cs typeface="Times New Roman" panose="02020603050405020304" pitchFamily="18" charset="0"/>
                        </a:rPr>
                        <m:t> </m:t>
                      </m:r>
                      <m:r>
                        <m:rPr>
                          <m:nor/>
                        </m:rPr>
                        <a:rPr lang="en-US" sz="1400" b="0" i="0" smtClean="0">
                          <a:solidFill>
                            <a:srgbClr val="050A0F"/>
                          </a:solidFill>
                          <a:latin typeface="Times New Roman" panose="02020603050405020304" pitchFamily="18" charset="0"/>
                          <a:cs typeface="Times New Roman" panose="02020603050405020304" pitchFamily="18" charset="0"/>
                        </a:rPr>
                        <m:t>fortified</m:t>
                      </m:r>
                      <m:r>
                        <m:rPr>
                          <m:nor/>
                        </m:rPr>
                        <a:rPr lang="en-US" sz="1400" b="0" i="0" smtClean="0">
                          <a:solidFill>
                            <a:srgbClr val="050A0F"/>
                          </a:solidFill>
                          <a:latin typeface="Times New Roman" panose="02020603050405020304" pitchFamily="18" charset="0"/>
                          <a:cs typeface="Times New Roman" panose="02020603050405020304" pitchFamily="18" charset="0"/>
                        </a:rPr>
                        <m:t> </m:t>
                      </m:r>
                      <m:r>
                        <m:rPr>
                          <m:nor/>
                        </m:rPr>
                        <a:rPr lang="en-US" sz="1400" b="0" i="0" smtClean="0">
                          <a:solidFill>
                            <a:srgbClr val="050A0F"/>
                          </a:solidFill>
                          <a:latin typeface="Times New Roman" panose="02020603050405020304" pitchFamily="18" charset="0"/>
                          <a:cs typeface="Times New Roman" panose="02020603050405020304" pitchFamily="18" charset="0"/>
                        </a:rPr>
                        <m:t>sample</m:t>
                      </m:r>
                      <m:r>
                        <m:rPr>
                          <m:nor/>
                        </m:rPr>
                        <a:rPr lang="en-US" sz="1400" b="0" i="0" smtClean="0">
                          <a:solidFill>
                            <a:srgbClr val="050A0F"/>
                          </a:solidFill>
                          <a:latin typeface="Times New Roman" panose="02020603050405020304" pitchFamily="18" charset="0"/>
                          <a:cs typeface="Times New Roman" panose="02020603050405020304" pitchFamily="18" charset="0"/>
                        </a:rPr>
                        <m:t>. </m:t>
                      </m:r>
                    </m:oMath>
                  </m:oMathPara>
                </a14:m>
                <a:endParaRPr lang="en-US" sz="1400" b="0" dirty="0">
                  <a:solidFill>
                    <a:srgbClr val="050A0F"/>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153405" y="4673400"/>
                <a:ext cx="3552820" cy="1468864"/>
              </a:xfrm>
              <a:prstGeom prst="rect">
                <a:avLst/>
              </a:prstGeom>
              <a:blipFill>
                <a:blip r:embed="rId11"/>
                <a:stretch>
                  <a:fillRect/>
                </a:stretch>
              </a:blipFill>
            </p:spPr>
            <p:txBody>
              <a:bodyPr/>
              <a:lstStyle/>
              <a:p>
                <a:r>
                  <a:rPr lang="en-US">
                    <a:noFill/>
                  </a:rPr>
                  <a:t> </a:t>
                </a:r>
              </a:p>
            </p:txBody>
          </p:sp>
        </mc:Fallback>
      </mc:AlternateContent>
      <p:sp>
        <p:nvSpPr>
          <p:cNvPr id="13" name="Rectangle 12"/>
          <p:cNvSpPr/>
          <p:nvPr/>
        </p:nvSpPr>
        <p:spPr>
          <a:xfrm>
            <a:off x="5903319" y="3136613"/>
            <a:ext cx="385362" cy="584775"/>
          </a:xfrm>
          <a:prstGeom prst="rect">
            <a:avLst/>
          </a:prstGeom>
        </p:spPr>
        <p:txBody>
          <a:bodyPr wrap="none">
            <a:spAutoFit/>
          </a:bodyPr>
          <a:lstStyle/>
          <a:p>
            <a:pPr marR="17550" algn="ctr"/>
            <a:r>
              <a:rPr lang="en-US" sz="3200" b="0" i="1" dirty="0">
                <a:latin typeface="Times New Roman" panose="02020603050405020304" pitchFamily="18" charset="0"/>
              </a:rPr>
              <a:t>x</a:t>
            </a:r>
          </a:p>
        </p:txBody>
      </p:sp>
    </p:spTree>
    <p:extLst>
      <p:ext uri="{BB962C8B-B14F-4D97-AF65-F5344CB8AC3E}">
        <p14:creationId xmlns:p14="http://schemas.microsoft.com/office/powerpoint/2010/main" val="10805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Confidential | Eurofins. All rights reserved.</a:t>
            </a:r>
          </a:p>
        </p:txBody>
      </p:sp>
      <p:sp>
        <p:nvSpPr>
          <p:cNvPr id="2" name="Title 1"/>
          <p:cNvSpPr>
            <a:spLocks noGrp="1"/>
          </p:cNvSpPr>
          <p:nvPr>
            <p:ph type="title"/>
          </p:nvPr>
        </p:nvSpPr>
        <p:spPr/>
        <p:txBody>
          <a:bodyPr/>
          <a:lstStyle/>
          <a:p>
            <a:r>
              <a:rPr lang="en-US" dirty="0"/>
              <a:t>Measurement Uncertainty (MU)</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841190161"/>
              </p:ext>
            </p:extLst>
          </p:nvPr>
        </p:nvGraphicFramePr>
        <p:xfrm>
          <a:off x="830024" y="1979888"/>
          <a:ext cx="6644836" cy="4003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25</a:t>
            </a:fld>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5" y="1892808"/>
            <a:ext cx="4006020" cy="2834259"/>
          </a:xfrm>
          <a:prstGeom prst="rect">
            <a:avLst/>
          </a:prstGeom>
        </p:spPr>
      </p:pic>
    </p:spTree>
    <p:extLst>
      <p:ext uri="{BB962C8B-B14F-4D97-AF65-F5344CB8AC3E}">
        <p14:creationId xmlns:p14="http://schemas.microsoft.com/office/powerpoint/2010/main" val="1600901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500" dirty="0">
                <a:solidFill>
                  <a:srgbClr val="EE7D11"/>
                </a:solidFill>
              </a:rPr>
              <a:t>Validation Process: </a:t>
            </a:r>
            <a:r>
              <a:rPr lang="en-US" cap="all" spc="500" dirty="0"/>
              <a:t>Linearity and Range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1198973"/>
              </p:ext>
            </p:extLst>
          </p:nvPr>
        </p:nvGraphicFramePr>
        <p:xfrm>
          <a:off x="221064" y="1918401"/>
          <a:ext cx="11786716" cy="397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9283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500" dirty="0">
                <a:solidFill>
                  <a:srgbClr val="EE7D11"/>
                </a:solidFill>
              </a:rPr>
              <a:t>Validation Process: </a:t>
            </a:r>
            <a:r>
              <a:rPr lang="en-US" cap="all" spc="500" dirty="0"/>
              <a:t>Accuracy and Precision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9466193"/>
              </p:ext>
            </p:extLst>
          </p:nvPr>
        </p:nvGraphicFramePr>
        <p:xfrm>
          <a:off x="221064" y="1918401"/>
          <a:ext cx="11786716" cy="397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482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500" dirty="0">
                <a:solidFill>
                  <a:srgbClr val="EE7D11"/>
                </a:solidFill>
              </a:rPr>
              <a:t>Validation Process: </a:t>
            </a:r>
            <a:r>
              <a:rPr lang="en-US" cap="all" spc="500" dirty="0"/>
              <a:t>Selectivity and Interferences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4419989"/>
              </p:ext>
            </p:extLst>
          </p:nvPr>
        </p:nvGraphicFramePr>
        <p:xfrm>
          <a:off x="221064" y="1918401"/>
          <a:ext cx="11786716" cy="397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807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500" dirty="0">
                <a:solidFill>
                  <a:srgbClr val="EE7D11"/>
                </a:solidFill>
              </a:rPr>
              <a:t>Validation Process: </a:t>
            </a:r>
            <a:r>
              <a:rPr lang="en-US" cap="all" spc="500" dirty="0"/>
              <a:t>Sensitivity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4211957"/>
              </p:ext>
            </p:extLst>
          </p:nvPr>
        </p:nvGraphicFramePr>
        <p:xfrm>
          <a:off x="221064" y="1918401"/>
          <a:ext cx="11786716" cy="397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44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rebuchet MS" panose="020B0603020202020204" pitchFamily="34" charset="0"/>
              </a:rPr>
              <a:t>What is method validation?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5746667"/>
              </p:ext>
            </p:extLst>
          </p:nvPr>
        </p:nvGraphicFramePr>
        <p:xfrm>
          <a:off x="838200" y="1295400"/>
          <a:ext cx="105156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6"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a:t>
            </a:fld>
            <a:endParaRPr lang="en-US"/>
          </a:p>
        </p:txBody>
      </p:sp>
    </p:spTree>
    <p:extLst>
      <p:ext uri="{BB962C8B-B14F-4D97-AF65-F5344CB8AC3E}">
        <p14:creationId xmlns:p14="http://schemas.microsoft.com/office/powerpoint/2010/main" val="220115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500" dirty="0">
                <a:solidFill>
                  <a:srgbClr val="EE7D11"/>
                </a:solidFill>
              </a:rPr>
              <a:t>Validation Process: </a:t>
            </a:r>
            <a:r>
              <a:rPr lang="en-US" cap="all" spc="500" dirty="0"/>
              <a:t>Robustness and Ruggedness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9363681"/>
              </p:ext>
            </p:extLst>
          </p:nvPr>
        </p:nvGraphicFramePr>
        <p:xfrm>
          <a:off x="221064" y="1918401"/>
          <a:ext cx="11786716" cy="3979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31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performs a method validation?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8299221"/>
              </p:ext>
            </p:extLst>
          </p:nvPr>
        </p:nvGraphicFramePr>
        <p:xfrm>
          <a:off x="228601" y="1294889"/>
          <a:ext cx="6400800"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31</a:t>
            </a:fld>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0284" y="1635728"/>
            <a:ext cx="4572000" cy="1691640"/>
          </a:xfrm>
          <a:prstGeom prst="rect">
            <a:avLst/>
          </a:prstGeom>
          <a:ln>
            <a:noFill/>
          </a:ln>
          <a:effectLst>
            <a:outerShdw blurRad="190500" algn="tl" rotWithShape="0">
              <a:srgbClr val="000000">
                <a:alpha val="70000"/>
              </a:srgbClr>
            </a:outerShdw>
          </a:effectLst>
        </p:spPr>
      </p:pic>
      <p:grpSp>
        <p:nvGrpSpPr>
          <p:cNvPr id="8" name="Group 7"/>
          <p:cNvGrpSpPr>
            <a:grpSpLocks noChangeAspect="1"/>
          </p:cNvGrpSpPr>
          <p:nvPr/>
        </p:nvGrpSpPr>
        <p:grpSpPr>
          <a:xfrm>
            <a:off x="6720284" y="3687131"/>
            <a:ext cx="4572000" cy="2079092"/>
            <a:chOff x="4748860" y="4328126"/>
            <a:chExt cx="4376267" cy="2014829"/>
          </a:xfrm>
        </p:grpSpPr>
        <p:sp>
          <p:nvSpPr>
            <p:cNvPr id="9" name="Rectangle 8"/>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748860" y="4434992"/>
              <a:ext cx="4376267" cy="19079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
        <p:nvSpPr>
          <p:cNvPr id="3" name="Rectangle 2"/>
          <p:cNvSpPr/>
          <p:nvPr/>
        </p:nvSpPr>
        <p:spPr>
          <a:xfrm>
            <a:off x="6720284" y="5520002"/>
            <a:ext cx="1925527" cy="246221"/>
          </a:xfrm>
          <a:prstGeom prst="rect">
            <a:avLst/>
          </a:prstGeom>
        </p:spPr>
        <p:txBody>
          <a:bodyPr wrap="none">
            <a:spAutoFit/>
          </a:bodyPr>
          <a:lstStyle/>
          <a:p>
            <a:r>
              <a:rPr lang="en-US" sz="1000" b="0" dirty="0">
                <a:solidFill>
                  <a:srgbClr val="84919C"/>
                </a:solidFill>
                <a:latin typeface="Akkurat"/>
              </a:rPr>
              <a:t>Image: Lenny </a:t>
            </a:r>
            <a:r>
              <a:rPr lang="en-US" sz="1000" b="0" dirty="0" err="1">
                <a:solidFill>
                  <a:srgbClr val="84919C"/>
                </a:solidFill>
                <a:latin typeface="Akkurat"/>
              </a:rPr>
              <a:t>Kuhne</a:t>
            </a:r>
            <a:r>
              <a:rPr lang="en-US" sz="1000" b="0" dirty="0">
                <a:solidFill>
                  <a:srgbClr val="84919C"/>
                </a:solidFill>
                <a:latin typeface="Akkurat"/>
              </a:rPr>
              <a:t>/</a:t>
            </a:r>
            <a:r>
              <a:rPr lang="en-US" sz="1000" b="0" dirty="0" err="1">
                <a:solidFill>
                  <a:srgbClr val="84919C"/>
                </a:solidFill>
                <a:latin typeface="Akkurat"/>
              </a:rPr>
              <a:t>Unsplash</a:t>
            </a:r>
            <a:endParaRPr lang="en-US" sz="1000" dirty="0"/>
          </a:p>
        </p:txBody>
      </p:sp>
    </p:spTree>
    <p:extLst>
      <p:ext uri="{BB962C8B-B14F-4D97-AF65-F5344CB8AC3E}">
        <p14:creationId xmlns:p14="http://schemas.microsoft.com/office/powerpoint/2010/main" val="210654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933" y="3168651"/>
            <a:ext cx="212725"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Approaches to method validation</a:t>
            </a:r>
          </a:p>
        </p:txBody>
      </p:sp>
      <p:graphicFrame>
        <p:nvGraphicFramePr>
          <p:cNvPr id="13" name="Diagram 12"/>
          <p:cNvGraphicFramePr/>
          <p:nvPr>
            <p:extLst>
              <p:ext uri="{D42A27DB-BD31-4B8C-83A1-F6EECF244321}">
                <p14:modId xmlns:p14="http://schemas.microsoft.com/office/powerpoint/2010/main" val="3907916782"/>
              </p:ext>
            </p:extLst>
          </p:nvPr>
        </p:nvGraphicFramePr>
        <p:xfrm>
          <a:off x="184933" y="1810537"/>
          <a:ext cx="6688477" cy="437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Rectangle 4"/>
          <p:cNvSpPr/>
          <p:nvPr/>
        </p:nvSpPr>
        <p:spPr>
          <a:xfrm>
            <a:off x="838205" y="1130967"/>
            <a:ext cx="4026102" cy="600164"/>
          </a:xfrm>
          <a:prstGeom prst="rect">
            <a:avLst/>
          </a:prstGeom>
        </p:spPr>
        <p:txBody>
          <a:bodyPr wrap="none">
            <a:spAutoFit/>
          </a:bodyPr>
          <a:lstStyle/>
          <a:p>
            <a:r>
              <a:rPr lang="en-US" sz="3300" dirty="0">
                <a:latin typeface="Trebuchet MS" panose="020B0603020202020204" pitchFamily="34" charset="0"/>
              </a:rPr>
              <a:t>Validation “Levels”</a:t>
            </a:r>
          </a:p>
        </p:txBody>
      </p:sp>
      <p:pic>
        <p:nvPicPr>
          <p:cNvPr id="9" name="Content Placeholder 8"/>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131750" y="1810538"/>
            <a:ext cx="4683251" cy="3079237"/>
          </a:xfrm>
        </p:spPr>
      </p:pic>
      <p:sp>
        <p:nvSpPr>
          <p:cNvPr id="11"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32</a:t>
            </a:fld>
            <a:endParaRPr lang="en-US"/>
          </a:p>
        </p:txBody>
      </p:sp>
      <p:pic>
        <p:nvPicPr>
          <p:cNvPr id="12" name="Picture 11"/>
          <p:cNvPicPr>
            <a:picLocks noChangeAspect="1"/>
          </p:cNvPicPr>
          <p:nvPr/>
        </p:nvPicPr>
        <p:blipFill rotWithShape="1">
          <a:blip r:embed="rId9"/>
          <a:srcRect b="16943"/>
          <a:stretch/>
        </p:blipFill>
        <p:spPr>
          <a:xfrm>
            <a:off x="7131750" y="5003827"/>
            <a:ext cx="3202236" cy="514323"/>
          </a:xfrm>
          <a:prstGeom prst="rect">
            <a:avLst/>
          </a:prstGeom>
        </p:spPr>
      </p:pic>
    </p:spTree>
    <p:extLst>
      <p:ext uri="{BB962C8B-B14F-4D97-AF65-F5344CB8AC3E}">
        <p14:creationId xmlns:p14="http://schemas.microsoft.com/office/powerpoint/2010/main" val="417370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Approaches to method validation</a:t>
            </a: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7795" y="1182922"/>
            <a:ext cx="7315200" cy="4714444"/>
          </a:xfrm>
          <a:effectLst>
            <a:reflection blurRad="6350" stA="52000" endA="300" endPos="35000" dir="5400000" sy="-100000" algn="bl" rotWithShape="0"/>
          </a:effectLst>
        </p:spPr>
      </p:pic>
      <p:graphicFrame>
        <p:nvGraphicFramePr>
          <p:cNvPr id="3" name="Diagram 2"/>
          <p:cNvGraphicFramePr/>
          <p:nvPr>
            <p:extLst>
              <p:ext uri="{D42A27DB-BD31-4B8C-83A1-F6EECF244321}">
                <p14:modId xmlns:p14="http://schemas.microsoft.com/office/powerpoint/2010/main" val="2256560103"/>
              </p:ext>
            </p:extLst>
          </p:nvPr>
        </p:nvGraphicFramePr>
        <p:xfrm>
          <a:off x="652189" y="1798165"/>
          <a:ext cx="3932236" cy="3811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Rectangle 4"/>
          <p:cNvSpPr/>
          <p:nvPr/>
        </p:nvSpPr>
        <p:spPr>
          <a:xfrm>
            <a:off x="838205" y="1130967"/>
            <a:ext cx="3560205" cy="600164"/>
          </a:xfrm>
          <a:prstGeom prst="rect">
            <a:avLst/>
          </a:prstGeom>
        </p:spPr>
        <p:txBody>
          <a:bodyPr wrap="none">
            <a:spAutoFit/>
          </a:bodyPr>
          <a:lstStyle/>
          <a:p>
            <a:r>
              <a:rPr lang="en-US" sz="3300" dirty="0">
                <a:latin typeface="Trebuchet MS" panose="020B0603020202020204" pitchFamily="34" charset="0"/>
              </a:rPr>
              <a:t>Single-laboratory</a:t>
            </a:r>
          </a:p>
        </p:txBody>
      </p:sp>
      <p:sp>
        <p:nvSpPr>
          <p:cNvPr id="13"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33</a:t>
            </a:fld>
            <a:endParaRPr lang="en-US"/>
          </a:p>
        </p:txBody>
      </p:sp>
    </p:spTree>
    <p:extLst>
      <p:ext uri="{BB962C8B-B14F-4D97-AF65-F5344CB8AC3E}">
        <p14:creationId xmlns:p14="http://schemas.microsoft.com/office/powerpoint/2010/main" val="1030328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Approaches to method validation</a:t>
            </a:r>
          </a:p>
        </p:txBody>
      </p:sp>
      <p:graphicFrame>
        <p:nvGraphicFramePr>
          <p:cNvPr id="3" name="Diagram 2"/>
          <p:cNvGraphicFramePr/>
          <p:nvPr>
            <p:extLst>
              <p:ext uri="{D42A27DB-BD31-4B8C-83A1-F6EECF244321}">
                <p14:modId xmlns:p14="http://schemas.microsoft.com/office/powerpoint/2010/main" val="1246850854"/>
              </p:ext>
            </p:extLst>
          </p:nvPr>
        </p:nvGraphicFramePr>
        <p:xfrm>
          <a:off x="601666" y="2021683"/>
          <a:ext cx="3932236" cy="381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Rectangle 4"/>
          <p:cNvSpPr/>
          <p:nvPr/>
        </p:nvSpPr>
        <p:spPr>
          <a:xfrm>
            <a:off x="838205" y="1130967"/>
            <a:ext cx="3189912" cy="600164"/>
          </a:xfrm>
          <a:prstGeom prst="rect">
            <a:avLst/>
          </a:prstGeom>
        </p:spPr>
        <p:txBody>
          <a:bodyPr wrap="none">
            <a:spAutoFit/>
          </a:bodyPr>
          <a:lstStyle/>
          <a:p>
            <a:r>
              <a:rPr lang="en-US" sz="3300" dirty="0" err="1">
                <a:latin typeface="Trebuchet MS" panose="020B0603020202020204" pitchFamily="34" charset="0"/>
              </a:rPr>
              <a:t>Interlaboratory</a:t>
            </a:r>
            <a:endParaRPr lang="en-US" sz="3300" dirty="0">
              <a:latin typeface="Trebuchet MS" panose="020B0603020202020204" pitchFamily="34" charset="0"/>
            </a:endParaRPr>
          </a:p>
        </p:txBody>
      </p:sp>
      <p:pic>
        <p:nvPicPr>
          <p:cNvPr id="14" name="Content Placeholder 13"/>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4876800" y="1185693"/>
            <a:ext cx="7315200" cy="4880114"/>
          </a:xfrm>
          <a:effectLst>
            <a:reflection blurRad="6350" stA="52000" endA="300" endPos="35000" dir="5400000" sy="-100000" algn="bl" rotWithShape="0"/>
          </a:effectLst>
        </p:spPr>
      </p:pic>
      <p:sp>
        <p:nvSpPr>
          <p:cNvPr id="16"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34</a:t>
            </a:fld>
            <a:endParaRPr lang="en-US"/>
          </a:p>
        </p:txBody>
      </p:sp>
    </p:spTree>
    <p:extLst>
      <p:ext uri="{BB962C8B-B14F-4D97-AF65-F5344CB8AC3E}">
        <p14:creationId xmlns:p14="http://schemas.microsoft.com/office/powerpoint/2010/main" val="1560515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Requirements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07299740"/>
              </p:ext>
            </p:extLst>
          </p:nvPr>
        </p:nvGraphicFramePr>
        <p:xfrm>
          <a:off x="0" y="1262605"/>
          <a:ext cx="12027079"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35</a:t>
            </a:fld>
            <a:endParaRPr lang="en-US"/>
          </a:p>
        </p:txBody>
      </p:sp>
    </p:spTree>
    <p:extLst>
      <p:ext uri="{BB962C8B-B14F-4D97-AF65-F5344CB8AC3E}">
        <p14:creationId xmlns:p14="http://schemas.microsoft.com/office/powerpoint/2010/main" val="135696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Plan and Report</a:t>
            </a: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36</a:t>
            </a:fld>
            <a:endParaRPr lang="en-US"/>
          </a:p>
        </p:txBody>
      </p:sp>
      <p:pic>
        <p:nvPicPr>
          <p:cNvPr id="9" name="Picture 8"/>
          <p:cNvPicPr>
            <a:picLocks noChangeAspect="1"/>
          </p:cNvPicPr>
          <p:nvPr/>
        </p:nvPicPr>
        <p:blipFill>
          <a:blip r:embed="rId3"/>
          <a:stretch>
            <a:fillRect/>
          </a:stretch>
        </p:blipFill>
        <p:spPr>
          <a:xfrm>
            <a:off x="3227827" y="1555890"/>
            <a:ext cx="7447517" cy="4575743"/>
          </a:xfrm>
          <a:prstGeom prst="rect">
            <a:avLst/>
          </a:prstGeom>
        </p:spPr>
      </p:pic>
      <p:sp>
        <p:nvSpPr>
          <p:cNvPr id="13" name="Rectangle 12"/>
          <p:cNvSpPr/>
          <p:nvPr/>
        </p:nvSpPr>
        <p:spPr>
          <a:xfrm>
            <a:off x="431469" y="1555890"/>
            <a:ext cx="2708338"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spc="500" dirty="0">
                <a:solidFill>
                  <a:srgbClr val="003883"/>
                </a:solidFill>
                <a:latin typeface="Trebuchet MS" panose="020B0603020202020204" pitchFamily="34" charset="0"/>
              </a:rPr>
              <a:t>EXAMPLE VALIDATION DATA SUMMARY</a:t>
            </a:r>
          </a:p>
        </p:txBody>
      </p:sp>
    </p:spTree>
    <p:extLst>
      <p:ext uri="{BB962C8B-B14F-4D97-AF65-F5344CB8AC3E}">
        <p14:creationId xmlns:p14="http://schemas.microsoft.com/office/powerpoint/2010/main" val="1703037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212" t="416" r="-972" b="989"/>
          <a:stretch/>
        </p:blipFill>
        <p:spPr>
          <a:xfrm>
            <a:off x="1959" y="-402"/>
            <a:ext cx="6789164" cy="5303520"/>
          </a:xfrm>
          <a:prstGeom prst="rect">
            <a:avLst/>
          </a:prstGeom>
        </p:spPr>
      </p:pic>
      <p:graphicFrame>
        <p:nvGraphicFramePr>
          <p:cNvPr id="11" name="Diagram 10"/>
          <p:cNvGraphicFramePr/>
          <p:nvPr/>
        </p:nvGraphicFramePr>
        <p:xfrm>
          <a:off x="2664845" y="579990"/>
          <a:ext cx="8714769" cy="78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6413844" y="4199563"/>
            <a:ext cx="5722706" cy="44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710363" y="1524003"/>
            <a:ext cx="561410" cy="2960"/>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90685" y="2075955"/>
            <a:ext cx="1067804" cy="6281"/>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1528" y="3012196"/>
            <a:ext cx="1936961" cy="532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83364" y="3583282"/>
            <a:ext cx="2477506" cy="2385"/>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2384" y="4176217"/>
            <a:ext cx="3026664" cy="4057"/>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80887" y="1282945"/>
            <a:ext cx="4629922" cy="3129062"/>
          </a:xfrm>
          <a:prstGeom prst="rect">
            <a:avLst/>
          </a:prstGeom>
          <a:noFill/>
        </p:spPr>
        <p:txBody>
          <a:bodyPr wrap="none" rtlCol="0">
            <a:spAutoFit/>
          </a:bodyPr>
          <a:lstStyle/>
          <a:p>
            <a:pPr>
              <a:spcBef>
                <a:spcPts val="800"/>
              </a:spcBef>
              <a:spcAft>
                <a:spcPts val="800"/>
              </a:spcAft>
            </a:pPr>
            <a:r>
              <a:rPr lang="en-US" sz="2400" b="0" cap="small" dirty="0">
                <a:solidFill>
                  <a:srgbClr val="CCD1E2"/>
                </a:solidFill>
                <a:latin typeface="Trebuchet MS" panose="020B0603020202020204" pitchFamily="34" charset="0"/>
              </a:rPr>
              <a:t>Introduction</a:t>
            </a:r>
          </a:p>
          <a:p>
            <a:pPr>
              <a:spcBef>
                <a:spcPts val="800"/>
              </a:spcBef>
              <a:spcAft>
                <a:spcPts val="0"/>
              </a:spcAft>
            </a:pPr>
            <a:r>
              <a:rPr lang="en-US" sz="2400" b="0" cap="small" dirty="0">
                <a:solidFill>
                  <a:srgbClr val="CCD1E2"/>
                </a:solidFill>
                <a:latin typeface="Trebuchet MS" panose="020B0603020202020204" pitchFamily="34" charset="0"/>
              </a:rPr>
              <a:t>Test Method Selection and </a:t>
            </a:r>
          </a:p>
          <a:p>
            <a:pPr>
              <a:spcBef>
                <a:spcPts val="0"/>
              </a:spcBef>
              <a:spcAft>
                <a:spcPts val="800"/>
              </a:spcAft>
            </a:pPr>
            <a:r>
              <a:rPr lang="en-US" sz="2400" b="0" cap="small" dirty="0">
                <a:solidFill>
                  <a:srgbClr val="CCD1E2"/>
                </a:solidFill>
                <a:latin typeface="Trebuchet MS" panose="020B0603020202020204" pitchFamily="34" charset="0"/>
              </a:rPr>
              <a:t>Evaluation of Method Fitness</a:t>
            </a:r>
          </a:p>
          <a:p>
            <a:pPr>
              <a:spcBef>
                <a:spcPts val="800"/>
              </a:spcBef>
              <a:spcAft>
                <a:spcPts val="800"/>
              </a:spcAft>
            </a:pPr>
            <a:r>
              <a:rPr lang="en-US" sz="2400" b="0" cap="small" dirty="0">
                <a:solidFill>
                  <a:srgbClr val="CCD1E2"/>
                </a:solidFill>
                <a:latin typeface="Trebuchet MS" panose="020B0603020202020204" pitchFamily="34" charset="0"/>
              </a:rPr>
              <a:t>Method Validations</a:t>
            </a:r>
          </a:p>
          <a:p>
            <a:pPr>
              <a:spcBef>
                <a:spcPts val="800"/>
              </a:spcBef>
              <a:spcAft>
                <a:spcPts val="800"/>
              </a:spcAft>
            </a:pPr>
            <a:r>
              <a:rPr lang="en-US" sz="2400" b="0" cap="small" dirty="0">
                <a:solidFill>
                  <a:srgbClr val="003883"/>
                </a:solidFill>
                <a:latin typeface="Trebuchet MS" panose="020B0603020202020204" pitchFamily="34" charset="0"/>
              </a:rPr>
              <a:t>Method Performance Verifications</a:t>
            </a:r>
          </a:p>
          <a:p>
            <a:pPr>
              <a:spcBef>
                <a:spcPts val="800"/>
              </a:spcBef>
              <a:spcAft>
                <a:spcPts val="800"/>
              </a:spcAft>
            </a:pPr>
            <a:r>
              <a:rPr lang="en-US" sz="2400" b="0" cap="small" dirty="0">
                <a:solidFill>
                  <a:srgbClr val="CCD1E2"/>
                </a:solidFill>
                <a:latin typeface="Trebuchet MS" panose="020B0603020202020204" pitchFamily="34" charset="0"/>
              </a:rPr>
              <a:t>Maintaining Compliance</a:t>
            </a:r>
          </a:p>
        </p:txBody>
      </p:sp>
      <p:cxnSp>
        <p:nvCxnSpPr>
          <p:cNvPr id="31" name="Straight Connector 30"/>
          <p:cNvCxnSpPr/>
          <p:nvPr/>
        </p:nvCxnSpPr>
        <p:spPr>
          <a:xfrm flipV="1">
            <a:off x="0" y="5300108"/>
            <a:ext cx="3191256" cy="405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11"/>
          </p:nvPr>
        </p:nvSpPr>
        <p:spPr>
          <a:xfrm>
            <a:off x="4041648" y="6355080"/>
            <a:ext cx="4114800" cy="365125"/>
          </a:xfrm>
        </p:spPr>
        <p:txBody>
          <a:bodyPr/>
          <a:lstStyle/>
          <a:p>
            <a:r>
              <a:rPr lang="en-US" dirty="0"/>
              <a:t>Confidential | Eurofins. All rights reserved.</a:t>
            </a:r>
          </a:p>
        </p:txBody>
      </p:sp>
      <p:sp>
        <p:nvSpPr>
          <p:cNvPr id="1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37</a:t>
            </a:fld>
            <a:endParaRPr lang="en-US"/>
          </a:p>
        </p:txBody>
      </p:sp>
    </p:spTree>
    <p:extLst>
      <p:ext uri="{BB962C8B-B14F-4D97-AF65-F5344CB8AC3E}">
        <p14:creationId xmlns:p14="http://schemas.microsoft.com/office/powerpoint/2010/main" val="1835411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08" y="365125"/>
            <a:ext cx="11353795" cy="685800"/>
          </a:xfrm>
        </p:spPr>
        <p:txBody>
          <a:bodyPr rIns="0">
            <a:noAutofit/>
          </a:bodyPr>
          <a:lstStyle/>
          <a:p>
            <a:r>
              <a:rPr lang="en-US" dirty="0"/>
              <a:t>What is the difference between validation and verification?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92726960"/>
              </p:ext>
            </p:extLst>
          </p:nvPr>
        </p:nvGraphicFramePr>
        <p:xfrm>
          <a:off x="58055" y="3160659"/>
          <a:ext cx="12092848" cy="2847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38</a:t>
            </a:fld>
            <a:endParaRPr lang="en-US"/>
          </a:p>
        </p:txBody>
      </p:sp>
      <p:pic>
        <p:nvPicPr>
          <p:cNvPr id="7" name="Picture 6"/>
          <p:cNvPicPr>
            <a:picLocks noChangeAspect="1"/>
          </p:cNvPicPr>
          <p:nvPr/>
        </p:nvPicPr>
        <p:blipFill>
          <a:blip r:embed="rId8"/>
          <a:stretch>
            <a:fillRect/>
          </a:stretch>
        </p:blipFill>
        <p:spPr>
          <a:xfrm>
            <a:off x="3725" y="1188217"/>
            <a:ext cx="12188952" cy="2024352"/>
          </a:xfrm>
          <a:prstGeom prst="rect">
            <a:avLst/>
          </a:prstGeom>
        </p:spPr>
      </p:pic>
    </p:spTree>
    <p:extLst>
      <p:ext uri="{BB962C8B-B14F-4D97-AF65-F5344CB8AC3E}">
        <p14:creationId xmlns:p14="http://schemas.microsoft.com/office/powerpoint/2010/main" val="1789152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417" y="2490856"/>
            <a:ext cx="5510784" cy="3273552"/>
          </a:xfrm>
          <a:prstGeom prst="rect">
            <a:avLst/>
          </a:prstGeom>
        </p:spPr>
      </p:pic>
      <p:sp>
        <p:nvSpPr>
          <p:cNvPr id="2" name="Title 1"/>
          <p:cNvSpPr>
            <a:spLocks noGrp="1"/>
          </p:cNvSpPr>
          <p:nvPr>
            <p:ph type="title"/>
          </p:nvPr>
        </p:nvSpPr>
        <p:spPr/>
        <p:txBody>
          <a:bodyPr/>
          <a:lstStyle/>
          <a:p>
            <a:r>
              <a:rPr lang="en-US" dirty="0"/>
              <a:t>Method Verification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73311190"/>
              </p:ext>
            </p:extLst>
          </p:nvPr>
        </p:nvGraphicFramePr>
        <p:xfrm>
          <a:off x="1433111" y="1620842"/>
          <a:ext cx="9296400" cy="4165600"/>
        </p:xfrm>
        <a:graphic>
          <a:graphicData uri="http://schemas.openxmlformats.org/drawingml/2006/table">
            <a:tbl>
              <a:tblPr firstRow="1" bandRow="1">
                <a:tableStyleId>{7E9639D4-E3E2-4D34-9284-5A2195B3D0D7}</a:tableStyleId>
              </a:tblPr>
              <a:tblGrid>
                <a:gridCol w="2307771">
                  <a:extLst>
                    <a:ext uri="{9D8B030D-6E8A-4147-A177-3AD203B41FA5}">
                      <a16:colId xmlns:a16="http://schemas.microsoft.com/office/drawing/2014/main" val="972314082"/>
                    </a:ext>
                  </a:extLst>
                </a:gridCol>
                <a:gridCol w="1796143">
                  <a:extLst>
                    <a:ext uri="{9D8B030D-6E8A-4147-A177-3AD203B41FA5}">
                      <a16:colId xmlns:a16="http://schemas.microsoft.com/office/drawing/2014/main" val="3454846482"/>
                    </a:ext>
                  </a:extLst>
                </a:gridCol>
                <a:gridCol w="1665515">
                  <a:extLst>
                    <a:ext uri="{9D8B030D-6E8A-4147-A177-3AD203B41FA5}">
                      <a16:colId xmlns:a16="http://schemas.microsoft.com/office/drawing/2014/main" val="2213350553"/>
                    </a:ext>
                  </a:extLst>
                </a:gridCol>
                <a:gridCol w="1817914">
                  <a:extLst>
                    <a:ext uri="{9D8B030D-6E8A-4147-A177-3AD203B41FA5}">
                      <a16:colId xmlns:a16="http://schemas.microsoft.com/office/drawing/2014/main" val="932344563"/>
                    </a:ext>
                  </a:extLst>
                </a:gridCol>
                <a:gridCol w="1709057">
                  <a:extLst>
                    <a:ext uri="{9D8B030D-6E8A-4147-A177-3AD203B41FA5}">
                      <a16:colId xmlns:a16="http://schemas.microsoft.com/office/drawing/2014/main" val="1600876324"/>
                    </a:ext>
                  </a:extLst>
                </a:gridCol>
              </a:tblGrid>
              <a:tr h="370840">
                <a:tc>
                  <a:txBody>
                    <a:bodyPr/>
                    <a:lstStyle/>
                    <a:p>
                      <a:endParaRPr lang="en-US" cap="small" baseline="0" dirty="0">
                        <a:latin typeface="Trebuchet MS" panose="020B0603020202020204" pitchFamily="34" charset="0"/>
                      </a:endParaRPr>
                    </a:p>
                  </a:txBody>
                  <a:tcPr/>
                </a:tc>
                <a:tc gridSpan="2">
                  <a:txBody>
                    <a:bodyPr/>
                    <a:lstStyle/>
                    <a:p>
                      <a:pPr algn="ctr"/>
                      <a:r>
                        <a:rPr lang="en-US" sz="2400" cap="small" spc="200" baseline="0" dirty="0"/>
                        <a:t>Verification</a:t>
                      </a:r>
                      <a:endParaRPr lang="en-US" sz="2400" cap="small" spc="200" baseline="0" dirty="0">
                        <a:latin typeface="Trebuchet MS" panose="020B0603020202020204" pitchFamily="34" charset="0"/>
                      </a:endParaRPr>
                    </a:p>
                  </a:txBody>
                  <a:tcPr/>
                </a:tc>
                <a:tc hMerge="1">
                  <a:txBody>
                    <a:bodyPr/>
                    <a:lstStyle/>
                    <a:p>
                      <a:endParaRPr lang="en-US" dirty="0"/>
                    </a:p>
                  </a:txBody>
                  <a:tcPr/>
                </a:tc>
                <a:tc gridSpan="2">
                  <a:txBody>
                    <a:bodyPr/>
                    <a:lstStyle/>
                    <a:p>
                      <a:pPr algn="ctr"/>
                      <a:r>
                        <a:rPr lang="en-US" sz="2400" cap="small" spc="200" baseline="0" dirty="0"/>
                        <a:t>Validation</a:t>
                      </a:r>
                      <a:endParaRPr lang="en-US" sz="2400" cap="small" spc="200" baseline="0" dirty="0">
                        <a:latin typeface="Trebuchet MS" panose="020B0603020202020204" pitchFamily="34" charset="0"/>
                      </a:endParaRPr>
                    </a:p>
                  </a:txBody>
                  <a:tcPr/>
                </a:tc>
                <a:tc hMerge="1">
                  <a:txBody>
                    <a:bodyPr/>
                    <a:lstStyle/>
                    <a:p>
                      <a:endParaRPr lang="en-US" dirty="0"/>
                    </a:p>
                  </a:txBody>
                  <a:tcPr/>
                </a:tc>
                <a:extLst>
                  <a:ext uri="{0D108BD9-81ED-4DB2-BD59-A6C34878D82A}">
                    <a16:rowId xmlns:a16="http://schemas.microsoft.com/office/drawing/2014/main" val="436527523"/>
                  </a:ext>
                </a:extLst>
              </a:tr>
              <a:tr h="370840">
                <a:tc>
                  <a:txBody>
                    <a:bodyPr/>
                    <a:lstStyle/>
                    <a:p>
                      <a:r>
                        <a:rPr lang="en-US" sz="1800" b="1" kern="1200" cap="small" spc="200" baseline="0" dirty="0"/>
                        <a:t>Parameter</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r>
                        <a:rPr lang="en-US" sz="1800" b="1" cap="small" spc="200" baseline="0" dirty="0"/>
                        <a:t>Quantitative</a:t>
                      </a:r>
                      <a:endParaRPr lang="en-US" sz="1800" b="1" cap="small" spc="200" baseline="0" dirty="0">
                        <a:latin typeface="Trebuchet MS" panose="020B0603020202020204" pitchFamily="34" charset="0"/>
                      </a:endParaRPr>
                    </a:p>
                  </a:txBody>
                  <a:tcPr/>
                </a:tc>
                <a:tc>
                  <a:txBody>
                    <a:bodyPr/>
                    <a:lstStyle/>
                    <a:p>
                      <a:pPr algn="ctr"/>
                      <a:r>
                        <a:rPr lang="en-US" sz="1800" b="1" cap="small" spc="200" baseline="0" dirty="0"/>
                        <a:t>Qualitative</a:t>
                      </a:r>
                      <a:endParaRPr lang="en-US" sz="1800" b="1" cap="small" spc="200" baseline="0" dirty="0">
                        <a:latin typeface="Trebuchet MS" panose="020B0603020202020204" pitchFamily="34" charset="0"/>
                      </a:endParaRPr>
                    </a:p>
                  </a:txBody>
                  <a:tcPr/>
                </a:tc>
                <a:tc>
                  <a:txBody>
                    <a:bodyPr/>
                    <a:lstStyle/>
                    <a:p>
                      <a:pPr algn="ctr"/>
                      <a:r>
                        <a:rPr lang="en-US" sz="1800" b="1" cap="small" spc="200" baseline="0" dirty="0"/>
                        <a:t>Quantitative</a:t>
                      </a:r>
                      <a:endParaRPr lang="en-US" sz="1800" b="1" cap="small" spc="200" baseline="0" dirty="0">
                        <a:latin typeface="Trebuchet MS" panose="020B0603020202020204" pitchFamily="34" charset="0"/>
                      </a:endParaRPr>
                    </a:p>
                  </a:txBody>
                  <a:tcPr/>
                </a:tc>
                <a:tc>
                  <a:txBody>
                    <a:bodyPr/>
                    <a:lstStyle/>
                    <a:p>
                      <a:pPr algn="ctr"/>
                      <a:r>
                        <a:rPr lang="en-US" sz="1800" b="1" cap="small" spc="200" baseline="0" dirty="0"/>
                        <a:t>Qualitative</a:t>
                      </a:r>
                      <a:endParaRPr lang="en-US" sz="1800" b="1" cap="small" spc="200" baseline="0" dirty="0">
                        <a:latin typeface="Trebuchet MS" panose="020B0603020202020204" pitchFamily="34" charset="0"/>
                      </a:endParaRPr>
                    </a:p>
                  </a:txBody>
                  <a:tcPr/>
                </a:tc>
                <a:extLst>
                  <a:ext uri="{0D108BD9-81ED-4DB2-BD59-A6C34878D82A}">
                    <a16:rowId xmlns:a16="http://schemas.microsoft.com/office/drawing/2014/main" val="3784635054"/>
                  </a:ext>
                </a:extLst>
              </a:tr>
              <a:tr h="370840">
                <a:tc>
                  <a:txBody>
                    <a:bodyPr/>
                    <a:lstStyle/>
                    <a:p>
                      <a:pPr marL="0" algn="l" defTabSz="685799" rtl="0" eaLnBrk="1" latinLnBrk="0" hangingPunct="1"/>
                      <a:r>
                        <a:rPr lang="en-US" sz="1800" kern="1200" cap="small" spc="200" baseline="0" dirty="0"/>
                        <a:t>Sensitivity</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a:latin typeface="Trebuchet MS" panose="020B0603020202020204" pitchFamily="34" charset="0"/>
                      </a:endParaRPr>
                    </a:p>
                  </a:txBody>
                  <a:tcPr/>
                </a:tc>
                <a:extLst>
                  <a:ext uri="{0D108BD9-81ED-4DB2-BD59-A6C34878D82A}">
                    <a16:rowId xmlns:a16="http://schemas.microsoft.com/office/drawing/2014/main" val="4216472488"/>
                  </a:ext>
                </a:extLst>
              </a:tr>
              <a:tr h="370840">
                <a:tc>
                  <a:txBody>
                    <a:bodyPr/>
                    <a:lstStyle/>
                    <a:p>
                      <a:pPr marL="0" algn="l" defTabSz="685799" rtl="0" eaLnBrk="1" latinLnBrk="0" hangingPunct="1"/>
                      <a:r>
                        <a:rPr lang="en-US" sz="1800" kern="1200" cap="small" spc="200" baseline="0" dirty="0"/>
                        <a:t>Specificity</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127323526"/>
                  </a:ext>
                </a:extLst>
              </a:tr>
              <a:tr h="370840">
                <a:tc>
                  <a:txBody>
                    <a:bodyPr/>
                    <a:lstStyle/>
                    <a:p>
                      <a:pPr marL="0" algn="l" defTabSz="685799" rtl="0" eaLnBrk="1" latinLnBrk="0" hangingPunct="1"/>
                      <a:r>
                        <a:rPr lang="en-US" sz="1800" kern="1200" cap="small" spc="200" baseline="0" dirty="0"/>
                        <a:t>Calibration</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a:latin typeface="Trebuchet MS" panose="020B0603020202020204" pitchFamily="34" charset="0"/>
                      </a:endParaRPr>
                    </a:p>
                  </a:txBody>
                  <a:tcPr/>
                </a:tc>
                <a:extLst>
                  <a:ext uri="{0D108BD9-81ED-4DB2-BD59-A6C34878D82A}">
                    <a16:rowId xmlns:a16="http://schemas.microsoft.com/office/drawing/2014/main" val="2458441947"/>
                  </a:ext>
                </a:extLst>
              </a:tr>
              <a:tr h="370840">
                <a:tc>
                  <a:txBody>
                    <a:bodyPr/>
                    <a:lstStyle/>
                    <a:p>
                      <a:pPr marL="0" algn="l" defTabSz="685799" rtl="0" eaLnBrk="1" latinLnBrk="0" hangingPunct="1"/>
                      <a:r>
                        <a:rPr lang="en-US" sz="1800" kern="1200" cap="small" spc="200" baseline="0" dirty="0"/>
                        <a:t>Matrix Effects</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3867341850"/>
                  </a:ext>
                </a:extLst>
              </a:tr>
              <a:tr h="370840">
                <a:tc>
                  <a:txBody>
                    <a:bodyPr/>
                    <a:lstStyle/>
                    <a:p>
                      <a:pPr marL="0" algn="l" defTabSz="685799" rtl="0" eaLnBrk="1" latinLnBrk="0" hangingPunct="1"/>
                      <a:r>
                        <a:rPr lang="en-US" sz="1800" kern="1200" cap="small" spc="200" baseline="0" dirty="0"/>
                        <a:t>Accuracy</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2658860781"/>
                  </a:ext>
                </a:extLst>
              </a:tr>
              <a:tr h="370840">
                <a:tc>
                  <a:txBody>
                    <a:bodyPr/>
                    <a:lstStyle/>
                    <a:p>
                      <a:pPr marL="0" algn="l" defTabSz="685799" rtl="0" eaLnBrk="1" latinLnBrk="0" hangingPunct="1"/>
                      <a:r>
                        <a:rPr lang="en-US" sz="1800" kern="1200" cap="small" spc="200" baseline="0" dirty="0"/>
                        <a:t>Repeatability</a:t>
                      </a:r>
                      <a:endParaRPr lang="en-US" sz="1800" b="0"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670719274"/>
                  </a:ext>
                </a:extLst>
              </a:tr>
              <a:tr h="370840">
                <a:tc>
                  <a:txBody>
                    <a:bodyPr/>
                    <a:lstStyle/>
                    <a:p>
                      <a:pPr marL="0" algn="l" defTabSz="685799" rtl="0" eaLnBrk="1" latinLnBrk="0" hangingPunct="1"/>
                      <a:r>
                        <a:rPr lang="en-US" sz="1800" kern="1200" cap="small" spc="200" baseline="0" dirty="0"/>
                        <a:t>Reproducibility</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1301946433"/>
                  </a:ext>
                </a:extLst>
              </a:tr>
              <a:tr h="370840">
                <a:tc>
                  <a:txBody>
                    <a:bodyPr/>
                    <a:lstStyle/>
                    <a:p>
                      <a:pPr marL="0" marR="0" lvl="0" indent="0" algn="l" defTabSz="685799" rtl="0" eaLnBrk="1" fontAlgn="auto" latinLnBrk="0" hangingPunct="1">
                        <a:lnSpc>
                          <a:spcPct val="100000"/>
                        </a:lnSpc>
                        <a:spcBef>
                          <a:spcPts val="0"/>
                        </a:spcBef>
                        <a:spcAft>
                          <a:spcPts val="0"/>
                        </a:spcAft>
                        <a:buClrTx/>
                        <a:buSzTx/>
                        <a:buFontTx/>
                        <a:buNone/>
                        <a:tabLst/>
                        <a:defRPr/>
                      </a:pPr>
                      <a:r>
                        <a:rPr lang="en-US" sz="1800" kern="1200" cap="small" spc="200" baseline="0" dirty="0"/>
                        <a:t>Robustness</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3154160219"/>
                  </a:ext>
                </a:extLst>
              </a:tr>
              <a:tr h="370840">
                <a:tc>
                  <a:txBody>
                    <a:bodyPr/>
                    <a:lstStyle/>
                    <a:p>
                      <a:pPr marL="0" marR="0" lvl="0" indent="0" algn="l" defTabSz="685799" rtl="0" eaLnBrk="1" fontAlgn="auto" latinLnBrk="0" hangingPunct="1">
                        <a:lnSpc>
                          <a:spcPct val="100000"/>
                        </a:lnSpc>
                        <a:spcBef>
                          <a:spcPts val="0"/>
                        </a:spcBef>
                        <a:spcAft>
                          <a:spcPts val="0"/>
                        </a:spcAft>
                        <a:buClrTx/>
                        <a:buSzTx/>
                        <a:buFontTx/>
                        <a:buNone/>
                        <a:tabLst/>
                        <a:defRPr/>
                      </a:pPr>
                      <a:r>
                        <a:rPr lang="en-US" sz="1800" kern="1200" cap="small" spc="200" baseline="0" dirty="0"/>
                        <a:t>Uncertainty</a:t>
                      </a:r>
                      <a:endParaRPr lang="en-US" sz="1800" b="1" kern="1200" cap="small" spc="200" baseline="0" dirty="0">
                        <a:solidFill>
                          <a:schemeClr val="dk1"/>
                        </a:solidFill>
                        <a:latin typeface="Trebuchet MS" panose="020B0603020202020204" pitchFamily="34" charset="0"/>
                        <a:ea typeface="+mn-ea"/>
                        <a:cs typeface="+mn-cs"/>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tc>
                  <a:txBody>
                    <a:bodyPr/>
                    <a:lstStyle/>
                    <a:p>
                      <a:pPr algn="ctr"/>
                      <a:endParaRPr lang="en-US" cap="small" baseline="0">
                        <a:latin typeface="Trebuchet MS" panose="020B0603020202020204" pitchFamily="34" charset="0"/>
                      </a:endParaRPr>
                    </a:p>
                  </a:txBody>
                  <a:tcPr/>
                </a:tc>
                <a:tc>
                  <a:txBody>
                    <a:bodyPr/>
                    <a:lstStyle/>
                    <a:p>
                      <a:pPr algn="ctr"/>
                      <a:endParaRPr lang="en-US" cap="small" baseline="0" dirty="0">
                        <a:latin typeface="Trebuchet MS" panose="020B0603020202020204" pitchFamily="34" charset="0"/>
                      </a:endParaRPr>
                    </a:p>
                  </a:txBody>
                  <a:tcPr/>
                </a:tc>
                <a:extLst>
                  <a:ext uri="{0D108BD9-81ED-4DB2-BD59-A6C34878D82A}">
                    <a16:rowId xmlns:a16="http://schemas.microsoft.com/office/drawing/2014/main" val="2377300078"/>
                  </a:ext>
                </a:extLst>
              </a:tr>
            </a:tbl>
          </a:graphicData>
        </a:graphic>
      </p:graphicFrame>
      <p:sp>
        <p:nvSpPr>
          <p:cNvPr id="4" name="Footer Placeholder 3"/>
          <p:cNvSpPr>
            <a:spLocks noGrp="1"/>
          </p:cNvSpPr>
          <p:nvPr>
            <p:ph type="ftr" sz="quarter" idx="11"/>
          </p:nvPr>
        </p:nvSpPr>
        <p:spPr/>
        <p:txBody>
          <a:bodyPr/>
          <a:lstStyle/>
          <a:p>
            <a:r>
              <a:rPr lang="en-US" dirty="0"/>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39</a:t>
            </a:fld>
            <a:endParaRPr lang="en-US"/>
          </a:p>
        </p:txBody>
      </p:sp>
    </p:spTree>
    <p:extLst>
      <p:ext uri="{BB962C8B-B14F-4D97-AF65-F5344CB8AC3E}">
        <p14:creationId xmlns:p14="http://schemas.microsoft.com/office/powerpoint/2010/main" val="331244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345666123"/>
              </p:ext>
            </p:extLst>
          </p:nvPr>
        </p:nvGraphicFramePr>
        <p:xfrm>
          <a:off x="830407" y="1315027"/>
          <a:ext cx="9341860" cy="398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830407" y="590841"/>
            <a:ext cx="6031651" cy="461665"/>
          </a:xfrm>
          <a:prstGeom prst="rect">
            <a:avLst/>
          </a:prstGeom>
        </p:spPr>
        <p:txBody>
          <a:bodyPr wrap="none">
            <a:spAutoFit/>
          </a:bodyPr>
          <a:lstStyle/>
          <a:p>
            <a:r>
              <a:rPr lang="en-US" sz="2400" b="0" spc="500" dirty="0">
                <a:solidFill>
                  <a:srgbClr val="EE7D11"/>
                </a:solidFill>
                <a:latin typeface="Trebuchet MS" panose="020B0603020202020204" pitchFamily="34" charset="0"/>
                <a:ea typeface="+mj-lt"/>
                <a:cs typeface="+mj-lt"/>
              </a:rPr>
              <a:t>TERMINOLOGY &amp; DEFINITIONS</a:t>
            </a:r>
            <a:endParaRPr lang="en-US" sz="2400" b="0" dirty="0"/>
          </a:p>
        </p:txBody>
      </p:sp>
    </p:spTree>
    <p:extLst>
      <p:ext uri="{BB962C8B-B14F-4D97-AF65-F5344CB8AC3E}">
        <p14:creationId xmlns:p14="http://schemas.microsoft.com/office/powerpoint/2010/main" val="3262030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0208" y="1374000"/>
            <a:ext cx="10514926" cy="1325584"/>
          </a:xfrm>
        </p:spPr>
        <p:txBody>
          <a:bodyPr>
            <a:noAutofit/>
          </a:bodyPr>
          <a:lstStyle/>
          <a:p>
            <a:r>
              <a:rPr lang="en-US" sz="3600" dirty="0"/>
              <a:t>Performance Verification of AOAC OMA 2006.01 </a:t>
            </a:r>
            <a:br>
              <a:rPr lang="en-US" sz="3600" dirty="0"/>
            </a:br>
            <a:r>
              <a:rPr lang="en-US" sz="2400" i="1" dirty="0" err="1"/>
              <a:t>Monensin</a:t>
            </a:r>
            <a:r>
              <a:rPr lang="en-US" sz="2400" i="1" dirty="0"/>
              <a:t>, </a:t>
            </a:r>
            <a:r>
              <a:rPr lang="en-US" sz="2400" i="1" dirty="0" err="1"/>
              <a:t>Narasin</a:t>
            </a:r>
            <a:r>
              <a:rPr lang="en-US" sz="2400" i="1" dirty="0"/>
              <a:t>, and </a:t>
            </a:r>
            <a:r>
              <a:rPr lang="en-US" sz="2400" i="1" dirty="0" err="1"/>
              <a:t>Salinomycin</a:t>
            </a:r>
            <a:r>
              <a:rPr lang="en-US" sz="2400" i="1" dirty="0"/>
              <a:t> in </a:t>
            </a:r>
            <a:br>
              <a:rPr lang="en-US" sz="2400" i="1" dirty="0"/>
            </a:br>
            <a:r>
              <a:rPr lang="en-US" sz="2400" i="1" dirty="0"/>
              <a:t>Mineral Premixes, Supplements, and Animal Feeds</a:t>
            </a:r>
          </a:p>
        </p:txBody>
      </p:sp>
    </p:spTree>
    <p:extLst>
      <p:ext uri="{BB962C8B-B14F-4D97-AF65-F5344CB8AC3E}">
        <p14:creationId xmlns:p14="http://schemas.microsoft.com/office/powerpoint/2010/main" val="107773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137" y="1919676"/>
            <a:ext cx="9054664" cy="1553759"/>
          </a:xfrm>
        </p:spPr>
        <p:txBody>
          <a:bodyPr/>
          <a:lstStyle/>
          <a:p>
            <a:r>
              <a:rPr lang="en-US" dirty="0">
                <a:latin typeface="Trebuchet MS" panose="020B0603020202020204" pitchFamily="34" charset="0"/>
              </a:rPr>
              <a:t>Testing for the cGMP compliant analysis of cattle feed medicated with </a:t>
            </a:r>
            <a:r>
              <a:rPr lang="en-US" dirty="0" err="1">
                <a:latin typeface="Trebuchet MS" panose="020B0603020202020204" pitchFamily="34" charset="0"/>
              </a:rPr>
              <a:t>monensin</a:t>
            </a:r>
            <a:r>
              <a:rPr lang="en-US" dirty="0">
                <a:latin typeface="Trebuchet MS" panose="020B0603020202020204" pitchFamily="34" charset="0"/>
              </a:rPr>
              <a:t> was requested.</a:t>
            </a:r>
          </a:p>
        </p:txBody>
      </p:sp>
      <p:sp>
        <p:nvSpPr>
          <p:cNvPr id="3" name="object 12"/>
          <p:cNvSpPr txBox="1">
            <a:spLocks/>
          </p:cNvSpPr>
          <p:nvPr/>
        </p:nvSpPr>
        <p:spPr>
          <a:xfrm>
            <a:off x="2707144" y="268630"/>
            <a:ext cx="9484855" cy="321883"/>
          </a:xfrm>
          <a:prstGeom prst="rect">
            <a:avLst/>
          </a:prstGeom>
        </p:spPr>
        <p:txBody>
          <a:bodyPr vert="horz" wrap="square" lIns="0" tIns="13970" rIns="0" bIns="0" rtlCol="0" anchor="ctr">
            <a:spAutoFit/>
          </a:bodyPr>
          <a:lstStyle>
            <a:lvl1pPr marL="7701">
              <a:lnSpc>
                <a:spcPct val="100000"/>
              </a:lnSpc>
              <a:spcBef>
                <a:spcPts val="67"/>
              </a:spcBef>
              <a:defRPr lang="en-US" sz="3335" spc="49" baseline="0" dirty="0">
                <a:solidFill>
                  <a:srgbClr val="FFFFFF"/>
                </a:solidFill>
                <a:latin typeface="Tahoma"/>
                <a:ea typeface="+mj-ea"/>
                <a:cs typeface="Tahoma"/>
              </a:defRPr>
            </a:lvl1pPr>
          </a:lstStyle>
          <a:p>
            <a:pPr marL="12700" fontAlgn="auto">
              <a:spcBef>
                <a:spcPts val="110"/>
              </a:spcBef>
              <a:spcAft>
                <a:spcPts val="0"/>
              </a:spcAft>
            </a:pPr>
            <a:r>
              <a:rPr lang="en-US" sz="2000" b="1" kern="0" cap="all" spc="500" baseline="0" dirty="0">
                <a:solidFill>
                  <a:schemeClr val="bg1"/>
                </a:solidFill>
                <a:latin typeface="Arial Narrow" panose="020B0606020202030204" pitchFamily="34" charset="0"/>
                <a:cs typeface="Arial" panose="020B0604020202020204" pitchFamily="34" charset="0"/>
              </a:rPr>
              <a:t>:</a:t>
            </a:r>
            <a:r>
              <a:rPr lang="en-US" sz="2000" kern="0" cap="all" spc="500" dirty="0">
                <a:solidFill>
                  <a:srgbClr val="EE7D11"/>
                </a:solidFill>
                <a:latin typeface="Arial Narrow" panose="020B0606020202030204" pitchFamily="34" charset="0"/>
                <a:cs typeface="Arial" panose="020B0604020202020204" pitchFamily="34" charset="0"/>
              </a:rPr>
              <a:t> Performance Verification of AOAC OMA 2006.01</a:t>
            </a:r>
            <a:endParaRPr lang="en-US" sz="2000" b="1" kern="0" cap="all" spc="500" baseline="0" dirty="0">
              <a:solidFill>
                <a:srgbClr val="EE7D11"/>
              </a:solidFill>
              <a:latin typeface="Arial Narrow" panose="020B0606020202030204" pitchFamily="34" charset="0"/>
              <a:cs typeface="Arial" panose="020B0604020202020204" pitchFamily="34" charset="0"/>
            </a:endParaRPr>
          </a:p>
        </p:txBody>
      </p:sp>
      <p:sp>
        <p:nvSpPr>
          <p:cNvPr id="6" name="Footer Placeholder 3"/>
          <p:cNvSpPr txBox="1">
            <a:spLocks/>
          </p:cNvSpPr>
          <p:nvPr/>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endParaRPr kumimoji="0" lang="en-US" sz="900" b="1" i="0" u="none" strike="noStrike" kern="1200" cap="none" spc="0" normalizeH="0" baseline="0" noProof="0" dirty="0">
              <a:ln>
                <a:noFill/>
              </a:ln>
              <a:solidFill>
                <a:srgbClr val="003883">
                  <a:tint val="75000"/>
                </a:srgbClr>
              </a:solidFill>
              <a:effectLst/>
              <a:uLnTx/>
              <a:uFillTx/>
              <a:latin typeface="Arial" charset="0"/>
              <a:ea typeface="+mn-ea"/>
              <a:cs typeface="+mn-cs"/>
            </a:endParaRPr>
          </a:p>
        </p:txBody>
      </p:sp>
      <p:sp>
        <p:nvSpPr>
          <p:cNvPr id="7" name="Slide Number Placeholder 3"/>
          <p:cNvSpPr txBox="1">
            <a:spLocks/>
          </p:cNvSpPr>
          <p:nvPr/>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spTree>
    <p:extLst>
      <p:ext uri="{BB962C8B-B14F-4D97-AF65-F5344CB8AC3E}">
        <p14:creationId xmlns:p14="http://schemas.microsoft.com/office/powerpoint/2010/main" val="2169848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99136" y="1869595"/>
            <a:ext cx="9334063" cy="3093411"/>
          </a:xfrm>
        </p:spPr>
        <p:txBody>
          <a:bodyPr/>
          <a:lstStyle/>
          <a:p>
            <a:r>
              <a:rPr lang="en-US" dirty="0"/>
              <a:t>Using applicable guidance, a method performance verification plan was developed, documented and approved, which was then executed by the laboratory operations team using qualified personnel, equipment and data systems.</a:t>
            </a:r>
          </a:p>
        </p:txBody>
      </p:sp>
      <p:sp>
        <p:nvSpPr>
          <p:cNvPr id="4" name="object 12"/>
          <p:cNvSpPr txBox="1">
            <a:spLocks/>
          </p:cNvSpPr>
          <p:nvPr/>
        </p:nvSpPr>
        <p:spPr>
          <a:xfrm>
            <a:off x="2707144" y="268630"/>
            <a:ext cx="9484855" cy="321883"/>
          </a:xfrm>
          <a:prstGeom prst="rect">
            <a:avLst/>
          </a:prstGeom>
        </p:spPr>
        <p:txBody>
          <a:bodyPr vert="horz" wrap="square" lIns="0" tIns="13970" rIns="0" bIns="0" rtlCol="0" anchor="ctr">
            <a:spAutoFit/>
          </a:bodyPr>
          <a:lstStyle>
            <a:lvl1pPr marL="7701">
              <a:lnSpc>
                <a:spcPct val="100000"/>
              </a:lnSpc>
              <a:spcBef>
                <a:spcPts val="67"/>
              </a:spcBef>
              <a:defRPr lang="en-US" sz="3335" spc="49" baseline="0" dirty="0">
                <a:solidFill>
                  <a:srgbClr val="FFFFFF"/>
                </a:solidFill>
                <a:latin typeface="Tahoma"/>
                <a:ea typeface="+mj-ea"/>
                <a:cs typeface="Tahoma"/>
              </a:defRPr>
            </a:lvl1pPr>
          </a:lstStyle>
          <a:p>
            <a:pPr marL="12700" fontAlgn="auto">
              <a:spcBef>
                <a:spcPts val="110"/>
              </a:spcBef>
              <a:spcAft>
                <a:spcPts val="0"/>
              </a:spcAft>
            </a:pPr>
            <a:r>
              <a:rPr lang="en-US" sz="2000" b="1" kern="0" cap="all" spc="500" baseline="0" dirty="0">
                <a:solidFill>
                  <a:schemeClr val="bg1"/>
                </a:solidFill>
                <a:latin typeface="Arial Narrow" panose="020B0606020202030204" pitchFamily="34" charset="0"/>
                <a:cs typeface="Arial" panose="020B0604020202020204" pitchFamily="34" charset="0"/>
              </a:rPr>
              <a:t>:</a:t>
            </a:r>
            <a:r>
              <a:rPr lang="en-US" sz="2000" kern="0" cap="all" spc="500" dirty="0">
                <a:solidFill>
                  <a:srgbClr val="EE7D11"/>
                </a:solidFill>
                <a:latin typeface="Arial Narrow" panose="020B0606020202030204" pitchFamily="34" charset="0"/>
                <a:cs typeface="Arial" panose="020B0604020202020204" pitchFamily="34" charset="0"/>
              </a:rPr>
              <a:t> Performance Verification of AOAC OMA 2006.01</a:t>
            </a:r>
            <a:endParaRPr lang="en-US" sz="2000" b="1" kern="0" cap="all" spc="500" baseline="0" dirty="0">
              <a:solidFill>
                <a:srgbClr val="EE7D11"/>
              </a:solidFill>
              <a:latin typeface="Arial Narrow" panose="020B0606020202030204" pitchFamily="34" charset="0"/>
              <a:cs typeface="Arial" panose="020B0604020202020204" pitchFamily="34" charset="0"/>
            </a:endParaRPr>
          </a:p>
        </p:txBody>
      </p:sp>
      <p:sp>
        <p:nvSpPr>
          <p:cNvPr id="7" name="Footer Placeholder 3"/>
          <p:cNvSpPr txBox="1">
            <a:spLocks/>
          </p:cNvSpPr>
          <p:nvPr/>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endParaRPr kumimoji="0" lang="en-US" sz="900" b="1" i="0" u="none" strike="noStrike" kern="1200" cap="none" spc="0" normalizeH="0" baseline="0" noProof="0" dirty="0">
              <a:ln>
                <a:noFill/>
              </a:ln>
              <a:solidFill>
                <a:srgbClr val="003883">
                  <a:tint val="75000"/>
                </a:srgbClr>
              </a:solidFill>
              <a:effectLst/>
              <a:uLnTx/>
              <a:uFillTx/>
              <a:latin typeface="Arial" charset="0"/>
              <a:ea typeface="+mn-ea"/>
              <a:cs typeface="+mn-cs"/>
            </a:endParaRPr>
          </a:p>
        </p:txBody>
      </p:sp>
      <p:sp>
        <p:nvSpPr>
          <p:cNvPr id="8" name="Slide Number Placeholder 3"/>
          <p:cNvSpPr txBox="1">
            <a:spLocks/>
          </p:cNvSpPr>
          <p:nvPr/>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spTree>
    <p:extLst>
      <p:ext uri="{BB962C8B-B14F-4D97-AF65-F5344CB8AC3E}">
        <p14:creationId xmlns:p14="http://schemas.microsoft.com/office/powerpoint/2010/main" val="2026896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1036" y="1919676"/>
            <a:ext cx="8673663" cy="1553759"/>
          </a:xfrm>
        </p:spPr>
        <p:txBody>
          <a:bodyPr/>
          <a:lstStyle/>
          <a:p>
            <a:r>
              <a:rPr lang="en-US" dirty="0"/>
              <a:t>Process control checks were implemented with the new method to complete the requirements for compliant cGMP testing.</a:t>
            </a:r>
          </a:p>
        </p:txBody>
      </p:sp>
      <p:sp>
        <p:nvSpPr>
          <p:cNvPr id="5" name="object 12"/>
          <p:cNvSpPr txBox="1">
            <a:spLocks/>
          </p:cNvSpPr>
          <p:nvPr/>
        </p:nvSpPr>
        <p:spPr>
          <a:xfrm>
            <a:off x="2707144" y="268630"/>
            <a:ext cx="9484855" cy="321883"/>
          </a:xfrm>
          <a:prstGeom prst="rect">
            <a:avLst/>
          </a:prstGeom>
        </p:spPr>
        <p:txBody>
          <a:bodyPr vert="horz" wrap="square" lIns="0" tIns="13970" rIns="0" bIns="0" rtlCol="0" anchor="ctr">
            <a:spAutoFit/>
          </a:bodyPr>
          <a:lstStyle>
            <a:lvl1pPr marL="7701">
              <a:lnSpc>
                <a:spcPct val="100000"/>
              </a:lnSpc>
              <a:spcBef>
                <a:spcPts val="67"/>
              </a:spcBef>
              <a:defRPr lang="en-US" sz="3335" spc="49" baseline="0" dirty="0">
                <a:solidFill>
                  <a:srgbClr val="FFFFFF"/>
                </a:solidFill>
                <a:latin typeface="Tahoma"/>
                <a:ea typeface="+mj-ea"/>
                <a:cs typeface="Tahoma"/>
              </a:defRPr>
            </a:lvl1pPr>
          </a:lstStyle>
          <a:p>
            <a:pPr marL="12700" fontAlgn="auto">
              <a:spcBef>
                <a:spcPts val="110"/>
              </a:spcBef>
              <a:spcAft>
                <a:spcPts val="0"/>
              </a:spcAft>
            </a:pPr>
            <a:r>
              <a:rPr lang="en-US" sz="2000" b="1" kern="0" cap="all" spc="500" baseline="0" dirty="0">
                <a:solidFill>
                  <a:schemeClr val="bg1"/>
                </a:solidFill>
                <a:latin typeface="Arial Narrow" panose="020B0606020202030204" pitchFamily="34" charset="0"/>
                <a:cs typeface="Arial" panose="020B0604020202020204" pitchFamily="34" charset="0"/>
              </a:rPr>
              <a:t>:</a:t>
            </a:r>
            <a:r>
              <a:rPr lang="en-US" sz="2000" kern="0" cap="all" spc="500" dirty="0">
                <a:solidFill>
                  <a:srgbClr val="EE7D11"/>
                </a:solidFill>
                <a:latin typeface="Arial Narrow" panose="020B0606020202030204" pitchFamily="34" charset="0"/>
                <a:cs typeface="Arial" panose="020B0604020202020204" pitchFamily="34" charset="0"/>
              </a:rPr>
              <a:t> Performance Verification of AOAC OMA 2006.01</a:t>
            </a:r>
            <a:endParaRPr lang="en-US" sz="2000" b="1" kern="0" cap="all" spc="500" baseline="0" dirty="0">
              <a:solidFill>
                <a:srgbClr val="EE7D11"/>
              </a:solidFill>
              <a:latin typeface="Arial Narrow" panose="020B0606020202030204" pitchFamily="34" charset="0"/>
              <a:cs typeface="Arial" panose="020B0604020202020204" pitchFamily="34" charset="0"/>
            </a:endParaRPr>
          </a:p>
        </p:txBody>
      </p:sp>
      <p:sp>
        <p:nvSpPr>
          <p:cNvPr id="8" name="Footer Placeholder 3"/>
          <p:cNvSpPr txBox="1">
            <a:spLocks/>
          </p:cNvSpPr>
          <p:nvPr/>
        </p:nvSpPr>
        <p:spPr>
          <a:xfrm>
            <a:off x="4038605" y="6356359"/>
            <a:ext cx="4114800" cy="365125"/>
          </a:xfrm>
          <a:prstGeom prst="rect">
            <a:avLst/>
          </a:prstGeom>
        </p:spPr>
        <p:txBody>
          <a:bodyPr vert="horz" lIns="91440" tIns="45720" rIns="91440" bIns="45720" rtlCol="0" anchor="ctr"/>
          <a:lstStyle>
            <a:defPPr>
              <a:defRPr lang="en-GB"/>
            </a:defPPr>
            <a:lvl1pPr algn="ct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rPr>
              <a:t>Confidential | Eurofins. All rights reserved.</a:t>
            </a:r>
            <a:endParaRPr kumimoji="0" lang="en-US" sz="900" b="1" i="0" u="none" strike="noStrike" kern="1200" cap="none" spc="0" normalizeH="0" baseline="0" noProof="0" dirty="0">
              <a:ln>
                <a:noFill/>
              </a:ln>
              <a:solidFill>
                <a:srgbClr val="003883">
                  <a:tint val="75000"/>
                </a:srgbClr>
              </a:solidFill>
              <a:effectLst/>
              <a:uLnTx/>
              <a:uFillTx/>
              <a:latin typeface="Arial" charset="0"/>
              <a:ea typeface="+mn-ea"/>
              <a:cs typeface="+mn-cs"/>
            </a:endParaRPr>
          </a:p>
        </p:txBody>
      </p:sp>
      <p:sp>
        <p:nvSpPr>
          <p:cNvPr id="9" name="Slide Number Placeholder 3"/>
          <p:cNvSpPr txBox="1">
            <a:spLocks/>
          </p:cNvSpPr>
          <p:nvPr/>
        </p:nvSpPr>
        <p:spPr>
          <a:xfrm>
            <a:off x="8610601" y="6356359"/>
            <a:ext cx="27432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b="1" kern="1200">
                <a:solidFill>
                  <a:schemeClr val="tx1">
                    <a:tint val="75000"/>
                  </a:schemeClr>
                </a:solidFill>
                <a:latin typeface="Arial" charset="0"/>
                <a:ea typeface="+mn-ea"/>
                <a:cs typeface="+mn-cs"/>
              </a:defRPr>
            </a:lvl1pPr>
            <a:lvl2pPr marL="457200" algn="l" rtl="0" fontAlgn="base">
              <a:spcBef>
                <a:spcPct val="0"/>
              </a:spcBef>
              <a:spcAft>
                <a:spcPct val="0"/>
              </a:spcAft>
              <a:defRPr sz="3000" b="1" kern="1200">
                <a:solidFill>
                  <a:schemeClr val="tx1"/>
                </a:solidFill>
                <a:latin typeface="Arial" charset="0"/>
                <a:ea typeface="+mn-ea"/>
                <a:cs typeface="+mn-cs"/>
              </a:defRPr>
            </a:lvl2pPr>
            <a:lvl3pPr marL="914400" algn="l" rtl="0" fontAlgn="base">
              <a:spcBef>
                <a:spcPct val="0"/>
              </a:spcBef>
              <a:spcAft>
                <a:spcPct val="0"/>
              </a:spcAft>
              <a:defRPr sz="3000" b="1" kern="1200">
                <a:solidFill>
                  <a:schemeClr val="tx1"/>
                </a:solidFill>
                <a:latin typeface="Arial" charset="0"/>
                <a:ea typeface="+mn-ea"/>
                <a:cs typeface="+mn-cs"/>
              </a:defRPr>
            </a:lvl3pPr>
            <a:lvl4pPr marL="1371600" algn="l" rtl="0" fontAlgn="base">
              <a:spcBef>
                <a:spcPct val="0"/>
              </a:spcBef>
              <a:spcAft>
                <a:spcPct val="0"/>
              </a:spcAft>
              <a:defRPr sz="3000" b="1" kern="1200">
                <a:solidFill>
                  <a:schemeClr val="tx1"/>
                </a:solidFill>
                <a:latin typeface="Arial" charset="0"/>
                <a:ea typeface="+mn-ea"/>
                <a:cs typeface="+mn-cs"/>
              </a:defRPr>
            </a:lvl4pPr>
            <a:lvl5pPr marL="1828800" algn="l" rtl="0" fontAlgn="base">
              <a:spcBef>
                <a:spcPct val="0"/>
              </a:spcBef>
              <a:spcAft>
                <a:spcPct val="0"/>
              </a:spcAft>
              <a:defRPr sz="3000" b="1" kern="1200">
                <a:solidFill>
                  <a:schemeClr val="tx1"/>
                </a:solidFill>
                <a:latin typeface="Arial" charset="0"/>
                <a:ea typeface="+mn-ea"/>
                <a:cs typeface="+mn-cs"/>
              </a:defRPr>
            </a:lvl5pPr>
            <a:lvl6pPr marL="2286000" algn="l" defTabSz="914400" rtl="0" eaLnBrk="1" latinLnBrk="0" hangingPunct="1">
              <a:defRPr sz="3000" b="1" kern="1200">
                <a:solidFill>
                  <a:schemeClr val="tx1"/>
                </a:solidFill>
                <a:latin typeface="Arial" charset="0"/>
                <a:ea typeface="+mn-ea"/>
                <a:cs typeface="+mn-cs"/>
              </a:defRPr>
            </a:lvl6pPr>
            <a:lvl7pPr marL="2743200" algn="l" defTabSz="914400" rtl="0" eaLnBrk="1" latinLnBrk="0" hangingPunct="1">
              <a:defRPr sz="3000" b="1" kern="1200">
                <a:solidFill>
                  <a:schemeClr val="tx1"/>
                </a:solidFill>
                <a:latin typeface="Arial" charset="0"/>
                <a:ea typeface="+mn-ea"/>
                <a:cs typeface="+mn-cs"/>
              </a:defRPr>
            </a:lvl7pPr>
            <a:lvl8pPr marL="3200400" algn="l" defTabSz="914400" rtl="0" eaLnBrk="1" latinLnBrk="0" hangingPunct="1">
              <a:defRPr sz="3000" b="1" kern="1200">
                <a:solidFill>
                  <a:schemeClr val="tx1"/>
                </a:solidFill>
                <a:latin typeface="Arial" charset="0"/>
                <a:ea typeface="+mn-ea"/>
                <a:cs typeface="+mn-cs"/>
              </a:defRPr>
            </a:lvl8pPr>
            <a:lvl9pPr marL="3657600" algn="l" defTabSz="914400" rtl="0" eaLnBrk="1" latinLnBrk="0" hangingPunct="1">
              <a:defRPr sz="3000" b="1"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99051-104D-4009-BF14-A1439EF1014F}" type="slidenum">
              <a:rPr kumimoji="0" lang="en-US" sz="900" b="1" i="0" u="none" strike="noStrike" kern="1200" cap="none" spc="0" normalizeH="0" baseline="0" noProof="0" smtClean="0">
                <a:ln>
                  <a:noFill/>
                </a:ln>
                <a:solidFill>
                  <a:srgbClr val="003883">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900" b="1" i="0" u="none" strike="noStrike" kern="1200" cap="none" spc="0" normalizeH="0" baseline="0" noProof="0">
              <a:ln>
                <a:noFill/>
              </a:ln>
              <a:solidFill>
                <a:srgbClr val="003883">
                  <a:tint val="75000"/>
                </a:srgbClr>
              </a:solidFill>
              <a:effectLst/>
              <a:uLnTx/>
              <a:uFillTx/>
              <a:latin typeface="Arial" charset="0"/>
              <a:ea typeface="+mn-ea"/>
              <a:cs typeface="+mn-cs"/>
            </a:endParaRPr>
          </a:p>
        </p:txBody>
      </p:sp>
    </p:spTree>
    <p:extLst>
      <p:ext uri="{BB962C8B-B14F-4D97-AF65-F5344CB8AC3E}">
        <p14:creationId xmlns:p14="http://schemas.microsoft.com/office/powerpoint/2010/main" val="555523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41648" y="6355080"/>
            <a:ext cx="4114800" cy="365125"/>
          </a:xfrm>
        </p:spPr>
        <p:txBody>
          <a:bodyPr/>
          <a:lstStyle/>
          <a:p>
            <a:r>
              <a:rPr lang="en-US" dirty="0"/>
              <a:t>Confidential | Eurofins. All rights reserved.</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212" t="416" r="-972" b="989"/>
          <a:stretch/>
        </p:blipFill>
        <p:spPr>
          <a:xfrm>
            <a:off x="1959" y="-402"/>
            <a:ext cx="6789164" cy="5303520"/>
          </a:xfrm>
          <a:prstGeom prst="rect">
            <a:avLst/>
          </a:prstGeom>
        </p:spPr>
      </p:pic>
      <p:graphicFrame>
        <p:nvGraphicFramePr>
          <p:cNvPr id="11" name="Diagram 10"/>
          <p:cNvGraphicFramePr/>
          <p:nvPr/>
        </p:nvGraphicFramePr>
        <p:xfrm>
          <a:off x="2664845" y="579990"/>
          <a:ext cx="8714769" cy="780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13"/>
          <p:cNvSpPr/>
          <p:nvPr/>
        </p:nvSpPr>
        <p:spPr>
          <a:xfrm>
            <a:off x="6413844" y="4199563"/>
            <a:ext cx="5722706" cy="44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710363" y="1524003"/>
            <a:ext cx="561410" cy="2960"/>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90685" y="2075955"/>
            <a:ext cx="1067804" cy="6281"/>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1528" y="3012196"/>
            <a:ext cx="1936961" cy="532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83364" y="3583282"/>
            <a:ext cx="2477506" cy="2385"/>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2384" y="4176217"/>
            <a:ext cx="3026664" cy="4057"/>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80887" y="1282945"/>
            <a:ext cx="4629922" cy="3129062"/>
          </a:xfrm>
          <a:prstGeom prst="rect">
            <a:avLst/>
          </a:prstGeom>
          <a:noFill/>
        </p:spPr>
        <p:txBody>
          <a:bodyPr wrap="none" rtlCol="0">
            <a:spAutoFit/>
          </a:bodyPr>
          <a:lstStyle/>
          <a:p>
            <a:pPr>
              <a:spcBef>
                <a:spcPts val="800"/>
              </a:spcBef>
              <a:spcAft>
                <a:spcPts val="800"/>
              </a:spcAft>
            </a:pPr>
            <a:r>
              <a:rPr lang="en-US" sz="2400" b="0" cap="small" dirty="0">
                <a:solidFill>
                  <a:srgbClr val="CCD1E2"/>
                </a:solidFill>
                <a:latin typeface="Trebuchet MS" panose="020B0603020202020204" pitchFamily="34" charset="0"/>
              </a:rPr>
              <a:t>Introduction</a:t>
            </a:r>
          </a:p>
          <a:p>
            <a:pPr>
              <a:spcBef>
                <a:spcPts val="800"/>
              </a:spcBef>
              <a:spcAft>
                <a:spcPts val="0"/>
              </a:spcAft>
            </a:pPr>
            <a:r>
              <a:rPr lang="en-US" sz="2400" b="0" cap="small" dirty="0">
                <a:solidFill>
                  <a:srgbClr val="CCD1E2"/>
                </a:solidFill>
                <a:latin typeface="Trebuchet MS" panose="020B0603020202020204" pitchFamily="34" charset="0"/>
              </a:rPr>
              <a:t>Test Method Selection and </a:t>
            </a:r>
          </a:p>
          <a:p>
            <a:pPr>
              <a:spcBef>
                <a:spcPts val="0"/>
              </a:spcBef>
              <a:spcAft>
                <a:spcPts val="800"/>
              </a:spcAft>
            </a:pPr>
            <a:r>
              <a:rPr lang="en-US" sz="2400" b="0" cap="small" dirty="0">
                <a:solidFill>
                  <a:srgbClr val="CCD1E2"/>
                </a:solidFill>
                <a:latin typeface="Trebuchet MS" panose="020B0603020202020204" pitchFamily="34" charset="0"/>
              </a:rPr>
              <a:t>Evaluation of Method Fitness</a:t>
            </a:r>
          </a:p>
          <a:p>
            <a:pPr>
              <a:spcBef>
                <a:spcPts val="800"/>
              </a:spcBef>
              <a:spcAft>
                <a:spcPts val="800"/>
              </a:spcAft>
            </a:pPr>
            <a:r>
              <a:rPr lang="en-US" sz="2400" b="0" cap="small" dirty="0">
                <a:solidFill>
                  <a:srgbClr val="CCD1E2"/>
                </a:solidFill>
                <a:latin typeface="Trebuchet MS" panose="020B0603020202020204" pitchFamily="34" charset="0"/>
              </a:rPr>
              <a:t>Method Validations</a:t>
            </a:r>
          </a:p>
          <a:p>
            <a:pPr>
              <a:spcBef>
                <a:spcPts val="800"/>
              </a:spcBef>
              <a:spcAft>
                <a:spcPts val="800"/>
              </a:spcAft>
            </a:pPr>
            <a:r>
              <a:rPr lang="en-US" sz="2400" b="0" cap="small" dirty="0">
                <a:solidFill>
                  <a:srgbClr val="CCD1E2"/>
                </a:solidFill>
                <a:latin typeface="Trebuchet MS" panose="020B0603020202020204" pitchFamily="34" charset="0"/>
              </a:rPr>
              <a:t>Method Performance Verifications</a:t>
            </a:r>
          </a:p>
          <a:p>
            <a:pPr>
              <a:spcBef>
                <a:spcPts val="800"/>
              </a:spcBef>
              <a:spcAft>
                <a:spcPts val="800"/>
              </a:spcAft>
            </a:pPr>
            <a:r>
              <a:rPr lang="en-US" sz="2400" b="0" cap="small" dirty="0">
                <a:solidFill>
                  <a:srgbClr val="003883"/>
                </a:solidFill>
                <a:latin typeface="Trebuchet MS" panose="020B0603020202020204" pitchFamily="34" charset="0"/>
              </a:rPr>
              <a:t>Maintaining Compliance</a:t>
            </a:r>
          </a:p>
        </p:txBody>
      </p:sp>
      <p:cxnSp>
        <p:nvCxnSpPr>
          <p:cNvPr id="31" name="Straight Connector 30"/>
          <p:cNvCxnSpPr/>
          <p:nvPr/>
        </p:nvCxnSpPr>
        <p:spPr>
          <a:xfrm flipV="1">
            <a:off x="0" y="5300108"/>
            <a:ext cx="3191256" cy="405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13"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44</a:t>
            </a:fld>
            <a:endParaRPr lang="en-US"/>
          </a:p>
        </p:txBody>
      </p:sp>
    </p:spTree>
    <p:extLst>
      <p:ext uri="{BB962C8B-B14F-4D97-AF65-F5344CB8AC3E}">
        <p14:creationId xmlns:p14="http://schemas.microsoft.com/office/powerpoint/2010/main" val="324078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Validated Methods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40119526"/>
              </p:ext>
            </p:extLst>
          </p:nvPr>
        </p:nvGraphicFramePr>
        <p:xfrm>
          <a:off x="838205" y="1294889"/>
          <a:ext cx="5460995"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45</a:t>
            </a:fld>
            <a:endParaRPr lang="en-US"/>
          </a:p>
        </p:txBody>
      </p:sp>
      <p:grpSp>
        <p:nvGrpSpPr>
          <p:cNvPr id="7" name="Group 6"/>
          <p:cNvGrpSpPr/>
          <p:nvPr/>
        </p:nvGrpSpPr>
        <p:grpSpPr>
          <a:xfrm>
            <a:off x="6310994" y="2685141"/>
            <a:ext cx="5042807" cy="2376261"/>
            <a:chOff x="5307291" y="4328126"/>
            <a:chExt cx="3229062" cy="2014829"/>
          </a:xfrm>
        </p:grpSpPr>
        <p:sp>
          <p:nvSpPr>
            <p:cNvPr id="8" name="Rectangle 7"/>
            <p:cNvSpPr/>
            <p:nvPr/>
          </p:nvSpPr>
          <p:spPr bwMode="auto">
            <a:xfrm>
              <a:off x="5307291" y="4328126"/>
              <a:ext cx="3229062" cy="20148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826094" y="4558372"/>
              <a:ext cx="2447308" cy="16932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extLst>
      <p:ext uri="{BB962C8B-B14F-4D97-AF65-F5344CB8AC3E}">
        <p14:creationId xmlns:p14="http://schemas.microsoft.com/office/powerpoint/2010/main" val="234246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of Validated Methods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3767246"/>
              </p:ext>
            </p:extLst>
          </p:nvPr>
        </p:nvGraphicFramePr>
        <p:xfrm>
          <a:off x="722090" y="1262605"/>
          <a:ext cx="5069109"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46</a:t>
            </a:fld>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1871" y="1960567"/>
            <a:ext cx="5238750" cy="3486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1808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Validation Data to Design a Quality Control Plan</a:t>
            </a:r>
          </a:p>
        </p:txBody>
      </p:sp>
      <p:sp>
        <p:nvSpPr>
          <p:cNvPr id="3" name="Content Placeholder 2"/>
          <p:cNvSpPr>
            <a:spLocks noGrp="1"/>
          </p:cNvSpPr>
          <p:nvPr>
            <p:ph idx="1"/>
          </p:nvPr>
        </p:nvSpPr>
        <p:spPr>
          <a:xfrm>
            <a:off x="838205" y="2136717"/>
            <a:ext cx="5591624" cy="2827168"/>
          </a:xfrm>
        </p:spPr>
        <p:txBody>
          <a:bodyPr>
            <a:normAutofit fontScale="92500"/>
          </a:bodyPr>
          <a:lstStyle/>
          <a:p>
            <a:r>
              <a:rPr lang="en-US" dirty="0"/>
              <a:t>Data for precision, intermediate precision and reproducibility can be used to establish whether differences found when analyzing samples are significant.</a:t>
            </a:r>
          </a:p>
          <a:p>
            <a:r>
              <a:rPr lang="en-US" dirty="0"/>
              <a:t>For significant sources of bias, process controls should be established to minimize the bias.</a:t>
            </a:r>
          </a:p>
          <a:p>
            <a:r>
              <a:rPr lang="en-US" dirty="0"/>
              <a:t>Refer to the appropriate set of quality control checks and acceptance criteria that is specified in the validation report.</a:t>
            </a:r>
          </a:p>
          <a:p>
            <a:endParaRPr lang="en-US" dirty="0"/>
          </a:p>
          <a:p>
            <a:endParaRPr lang="en-US" dirty="0"/>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47</a:t>
            </a:fld>
            <a:endParaRPr lang="en-US"/>
          </a:p>
        </p:txBody>
      </p:sp>
      <p:graphicFrame>
        <p:nvGraphicFramePr>
          <p:cNvPr id="7" name="Diagram 6"/>
          <p:cNvGraphicFramePr/>
          <p:nvPr>
            <p:extLst>
              <p:ext uri="{D42A27DB-BD31-4B8C-83A1-F6EECF244321}">
                <p14:modId xmlns:p14="http://schemas.microsoft.com/office/powerpoint/2010/main" val="3708030169"/>
              </p:ext>
            </p:extLst>
          </p:nvPr>
        </p:nvGraphicFramePr>
        <p:xfrm>
          <a:off x="7028548" y="1294889"/>
          <a:ext cx="4495795" cy="488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321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and Reporting Results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06367168"/>
              </p:ext>
            </p:extLst>
          </p:nvPr>
        </p:nvGraphicFramePr>
        <p:xfrm>
          <a:off x="838205" y="1294889"/>
          <a:ext cx="10515600"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48</a:t>
            </a:fld>
            <a:endParaRPr lang="en-US"/>
          </a:p>
        </p:txBody>
      </p:sp>
    </p:spTree>
    <p:extLst>
      <p:ext uri="{BB962C8B-B14F-4D97-AF65-F5344CB8AC3E}">
        <p14:creationId xmlns:p14="http://schemas.microsoft.com/office/powerpoint/2010/main" val="3383995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6" y="217714"/>
            <a:ext cx="8059388" cy="729263"/>
          </a:xfrm>
        </p:spPr>
        <p:txBody>
          <a:bodyPr/>
          <a:lstStyle/>
          <a:p>
            <a:r>
              <a:rPr lang="en-US" cap="all" dirty="0">
                <a:latin typeface="Trebuchet MS" panose="020B0603020202020204" pitchFamily="34" charset="0"/>
              </a:rPr>
              <a:t>Guidance and References</a:t>
            </a:r>
          </a:p>
        </p:txBody>
      </p:sp>
      <p:sp>
        <p:nvSpPr>
          <p:cNvPr id="3" name="Content Placeholder 2"/>
          <p:cNvSpPr>
            <a:spLocks noGrp="1"/>
          </p:cNvSpPr>
          <p:nvPr>
            <p:ph type="body" idx="1"/>
          </p:nvPr>
        </p:nvSpPr>
        <p:spPr>
          <a:xfrm>
            <a:off x="250828" y="986762"/>
            <a:ext cx="8693147" cy="3508120"/>
          </a:xfrm>
        </p:spPr>
        <p:txBody>
          <a:bodyPr>
            <a:normAutofit fontScale="92500" lnSpcReduction="10000"/>
          </a:bodyPr>
          <a:lstStyle/>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Analytical Procedures and Methods Validation for Drugs and Biologics, CDER, CBER, 2015, </a:t>
            </a:r>
            <a:r>
              <a:rPr lang="en-US" sz="1400" dirty="0">
                <a:solidFill>
                  <a:srgbClr val="003883"/>
                </a:solidFill>
                <a:latin typeface="Trebuchet MS" panose="020B0603020202020204" pitchFamily="34" charset="0"/>
                <a:hlinkClick r:id="rId2"/>
              </a:rPr>
              <a:t>www.fda.gov</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AOAC Guidelines for collaborative study procedures to validate characteristics of a method of analysis, 2002, </a:t>
            </a:r>
            <a:r>
              <a:rPr lang="en-US" sz="1400" dirty="0">
                <a:solidFill>
                  <a:srgbClr val="003883"/>
                </a:solidFill>
                <a:latin typeface="Trebuchet MS" panose="020B0603020202020204" pitchFamily="34" charset="0"/>
                <a:hlinkClick r:id="rId3"/>
              </a:rPr>
              <a:t>www.aoac.org</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ISO Guide 33:2015 Reference materials — Good practice in using reference materials, </a:t>
            </a:r>
            <a:r>
              <a:rPr lang="en-US" sz="1400" dirty="0">
                <a:solidFill>
                  <a:srgbClr val="003883"/>
                </a:solidFill>
                <a:latin typeface="Trebuchet MS" panose="020B0603020202020204" pitchFamily="34" charset="0"/>
                <a:hlinkClick r:id="rId4"/>
              </a:rPr>
              <a:t>www.iso.org</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ISO/IEC 17025:2015 General requirements for the competence of testing and calibration laboratories, </a:t>
            </a:r>
            <a:r>
              <a:rPr lang="en-US" sz="1400" dirty="0">
                <a:solidFill>
                  <a:srgbClr val="003883"/>
                </a:solidFill>
                <a:latin typeface="Trebuchet MS" panose="020B0603020202020204" pitchFamily="34" charset="0"/>
                <a:hlinkClick r:id="rId4"/>
              </a:rPr>
              <a:t>www.iso.org</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ISO 21748:2010 Guidance for the use of repeatability, reproducibility and trueness estimates in measurement uncertainty estimation, </a:t>
            </a:r>
            <a:r>
              <a:rPr lang="en-US" sz="1400" dirty="0">
                <a:solidFill>
                  <a:srgbClr val="003883"/>
                </a:solidFill>
                <a:latin typeface="Trebuchet MS" panose="020B0603020202020204" pitchFamily="34" charset="0"/>
                <a:hlinkClick r:id="rId4"/>
              </a:rPr>
              <a:t>www.iso.org</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Guidelines for the Validation of Chemical Methods for the FDA FVM Program, 3rd Edition, </a:t>
            </a:r>
            <a:r>
              <a:rPr lang="en-US" sz="1400" dirty="0">
                <a:solidFill>
                  <a:srgbClr val="003883"/>
                </a:solidFill>
                <a:latin typeface="Trebuchet MS" panose="020B0603020202020204" pitchFamily="34" charset="0"/>
                <a:hlinkClick r:id="rId2"/>
              </a:rPr>
              <a:t>www.fda.gov</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Guidance for Industry #118, Mass Spectrometry for Confirmation of the Identity of Animal Drug Residues, US FDA CVM, 2003, </a:t>
            </a:r>
            <a:r>
              <a:rPr lang="en-US" sz="1400" dirty="0">
                <a:solidFill>
                  <a:srgbClr val="003883"/>
                </a:solidFill>
                <a:latin typeface="Trebuchet MS" panose="020B0603020202020204" pitchFamily="34" charset="0"/>
                <a:hlinkClick r:id="rId2"/>
              </a:rPr>
              <a:t>www.fda.gov</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Validation of analytical procedures: Text and methodology Q2(R1), 2005, </a:t>
            </a:r>
            <a:r>
              <a:rPr lang="en-US" sz="1400" dirty="0">
                <a:solidFill>
                  <a:srgbClr val="003883"/>
                </a:solidFill>
                <a:latin typeface="Trebuchet MS" panose="020B0603020202020204" pitchFamily="34" charset="0"/>
                <a:hlinkClick r:id="rId5"/>
              </a:rPr>
              <a:t>www.ich.org</a:t>
            </a:r>
            <a:r>
              <a:rPr lang="en-US" sz="1400" dirty="0">
                <a:solidFill>
                  <a:srgbClr val="003883"/>
                </a:solidFill>
                <a:latin typeface="Trebuchet MS" panose="020B0603020202020204" pitchFamily="34" charset="0"/>
              </a:rPr>
              <a:t>.</a:t>
            </a: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USP &lt;1224&gt; Transfer of Analytical Procedures, </a:t>
            </a:r>
            <a:r>
              <a:rPr lang="en-US" sz="1400" dirty="0">
                <a:solidFill>
                  <a:srgbClr val="003883"/>
                </a:solidFill>
                <a:latin typeface="Trebuchet MS" panose="020B0603020202020204" pitchFamily="34" charset="0"/>
                <a:hlinkClick r:id="rId6"/>
              </a:rPr>
              <a:t>https://www.usp.org</a:t>
            </a:r>
            <a:endParaRPr lang="en-US" sz="1400" dirty="0">
              <a:solidFill>
                <a:srgbClr val="003883"/>
              </a:solidFill>
              <a:latin typeface="Trebuchet MS" panose="020B0603020202020204" pitchFamily="34" charset="0"/>
            </a:endParaRP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USP &lt;1225&gt; Validation of </a:t>
            </a:r>
            <a:r>
              <a:rPr lang="en-US" sz="1400" dirty="0" err="1">
                <a:solidFill>
                  <a:srgbClr val="003883"/>
                </a:solidFill>
                <a:latin typeface="Trebuchet MS" panose="020B0603020202020204" pitchFamily="34" charset="0"/>
              </a:rPr>
              <a:t>Compendial</a:t>
            </a:r>
            <a:r>
              <a:rPr lang="en-US" sz="1400" dirty="0">
                <a:solidFill>
                  <a:srgbClr val="003883"/>
                </a:solidFill>
                <a:latin typeface="Trebuchet MS" panose="020B0603020202020204" pitchFamily="34" charset="0"/>
              </a:rPr>
              <a:t> Procedures, </a:t>
            </a:r>
            <a:r>
              <a:rPr lang="en-US" sz="1400" dirty="0">
                <a:solidFill>
                  <a:srgbClr val="003883"/>
                </a:solidFill>
                <a:latin typeface="Trebuchet MS" panose="020B0603020202020204" pitchFamily="34" charset="0"/>
                <a:hlinkClick r:id="rId6"/>
              </a:rPr>
              <a:t>https://www.usp.org</a:t>
            </a:r>
            <a:endParaRPr lang="en-US" sz="1400" dirty="0">
              <a:solidFill>
                <a:srgbClr val="003883"/>
              </a:solidFill>
              <a:latin typeface="Trebuchet MS" panose="020B0603020202020204" pitchFamily="34" charset="0"/>
            </a:endParaRPr>
          </a:p>
          <a:p>
            <a:pPr marL="285750" indent="-285750">
              <a:buFont typeface="Wingdings" panose="05000000000000000000" pitchFamily="2" charset="2"/>
              <a:buChar char="ü"/>
            </a:pPr>
            <a:r>
              <a:rPr lang="en-US" sz="1400" dirty="0">
                <a:solidFill>
                  <a:srgbClr val="003883"/>
                </a:solidFill>
                <a:latin typeface="Trebuchet MS" panose="020B0603020202020204" pitchFamily="34" charset="0"/>
              </a:rPr>
              <a:t>USP &lt;621&gt; Chromatography, </a:t>
            </a:r>
            <a:r>
              <a:rPr lang="en-US" sz="1400" dirty="0">
                <a:solidFill>
                  <a:srgbClr val="003883"/>
                </a:solidFill>
                <a:latin typeface="Trebuchet MS" panose="020B0603020202020204" pitchFamily="34" charset="0"/>
                <a:hlinkClick r:id="rId6"/>
              </a:rPr>
              <a:t>https://www.usp.org</a:t>
            </a:r>
            <a:endParaRPr lang="en-US" sz="1400" dirty="0">
              <a:solidFill>
                <a:srgbClr val="003883"/>
              </a:solidFill>
              <a:latin typeface="Trebuchet MS" panose="020B0603020202020204" pitchFamily="34" charset="0"/>
            </a:endParaRPr>
          </a:p>
          <a:p>
            <a:pPr marL="285750" indent="-285750">
              <a:buFont typeface="Wingdings" panose="05000000000000000000" pitchFamily="2" charset="2"/>
              <a:buChar char="ü"/>
            </a:pPr>
            <a:endParaRPr lang="en-US" sz="1400" dirty="0">
              <a:solidFill>
                <a:srgbClr val="003883"/>
              </a:solidFill>
              <a:latin typeface="Trebuchet MS" panose="020B0603020202020204" pitchFamily="34" charset="0"/>
            </a:endParaRP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p:txBody>
          <a:bodyPr/>
          <a:lstStyle/>
          <a:p>
            <a:fld id="{64C99051-104D-4009-BF14-A1439EF1014F}" type="slidenum">
              <a:rPr lang="en-US" smtClean="0"/>
              <a:t>49</a:t>
            </a:fld>
            <a:endParaRPr lang="en-US"/>
          </a:p>
        </p:txBody>
      </p:sp>
    </p:spTree>
    <p:extLst>
      <p:ext uri="{BB962C8B-B14F-4D97-AF65-F5344CB8AC3E}">
        <p14:creationId xmlns:p14="http://schemas.microsoft.com/office/powerpoint/2010/main" val="3865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Confidential | Eurofins. All rights reserved.</a:t>
            </a:r>
          </a:p>
        </p:txBody>
      </p:sp>
      <p:sp>
        <p:nvSpPr>
          <p:cNvPr id="2" name="Title 1"/>
          <p:cNvSpPr>
            <a:spLocks noGrp="1"/>
          </p:cNvSpPr>
          <p:nvPr>
            <p:ph type="title"/>
          </p:nvPr>
        </p:nvSpPr>
        <p:spPr/>
        <p:txBody>
          <a:bodyPr/>
          <a:lstStyle/>
          <a:p>
            <a:r>
              <a:rPr lang="en-US" dirty="0"/>
              <a:t>When should methods be validated or verified?</a:t>
            </a:r>
          </a:p>
        </p:txBody>
      </p:sp>
      <p:graphicFrame>
        <p:nvGraphicFramePr>
          <p:cNvPr id="14" name="Content Placeholder 13"/>
          <p:cNvGraphicFramePr>
            <a:graphicFrameLocks noGrp="1"/>
          </p:cNvGraphicFramePr>
          <p:nvPr>
            <p:ph sz="half" idx="2"/>
            <p:extLst>
              <p:ext uri="{D42A27DB-BD31-4B8C-83A1-F6EECF244321}">
                <p14:modId xmlns:p14="http://schemas.microsoft.com/office/powerpoint/2010/main" val="1607278554"/>
              </p:ext>
            </p:extLst>
          </p:nvPr>
        </p:nvGraphicFramePr>
        <p:xfrm>
          <a:off x="598488" y="2154238"/>
          <a:ext cx="7073900" cy="400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5</a:t>
            </a:fld>
            <a:endParaRPr lang="en-US"/>
          </a:p>
        </p:txBody>
      </p:sp>
      <p:grpSp>
        <p:nvGrpSpPr>
          <p:cNvPr id="3" name="Group 2"/>
          <p:cNvGrpSpPr>
            <a:grpSpLocks noChangeAspect="1"/>
          </p:cNvGrpSpPr>
          <p:nvPr/>
        </p:nvGrpSpPr>
        <p:grpSpPr>
          <a:xfrm>
            <a:off x="8758206" y="360517"/>
            <a:ext cx="2447990" cy="5797287"/>
            <a:chOff x="9475647" y="2335047"/>
            <a:chExt cx="1152525" cy="2729394"/>
          </a:xfrm>
        </p:grpSpPr>
        <p:sp>
          <p:nvSpPr>
            <p:cNvPr id="7" name="object 33"/>
            <p:cNvSpPr/>
            <p:nvPr/>
          </p:nvSpPr>
          <p:spPr>
            <a:xfrm>
              <a:off x="9475647" y="2335047"/>
              <a:ext cx="1152525" cy="1001394"/>
            </a:xfrm>
            <a:custGeom>
              <a:avLst/>
              <a:gdLst/>
              <a:ahLst/>
              <a:cxnLst/>
              <a:rect l="l" t="t" r="r" b="b"/>
              <a:pathLst>
                <a:path w="1152525" h="1001395">
                  <a:moveTo>
                    <a:pt x="1152143" y="0"/>
                  </a:moveTo>
                  <a:lnTo>
                    <a:pt x="0" y="0"/>
                  </a:lnTo>
                  <a:lnTo>
                    <a:pt x="0" y="1001268"/>
                  </a:lnTo>
                  <a:lnTo>
                    <a:pt x="1152143" y="1001268"/>
                  </a:lnTo>
                  <a:lnTo>
                    <a:pt x="1152143" y="0"/>
                  </a:lnTo>
                  <a:close/>
                </a:path>
              </a:pathLst>
            </a:custGeom>
            <a:solidFill>
              <a:srgbClr val="231F20">
                <a:alpha val="50000"/>
              </a:srgbClr>
            </a:solidFill>
          </p:spPr>
          <p:txBody>
            <a:bodyPr wrap="square" lIns="0" tIns="0" rIns="0" bIns="0" rtlCol="0"/>
            <a:lstStyle/>
            <a:p>
              <a:endParaRPr/>
            </a:p>
          </p:txBody>
        </p:sp>
        <p:pic>
          <p:nvPicPr>
            <p:cNvPr id="8" name="object 34"/>
            <p:cNvPicPr/>
            <p:nvPr/>
          </p:nvPicPr>
          <p:blipFill>
            <a:blip r:embed="rId8" cstate="print">
              <a:extLst>
                <a:ext uri="{28A0092B-C50C-407E-A947-70E740481C1C}">
                  <a14:useLocalDpi xmlns:a14="http://schemas.microsoft.com/office/drawing/2010/main" val="0"/>
                </a:ext>
              </a:extLst>
            </a:blip>
            <a:stretch>
              <a:fillRect/>
            </a:stretch>
          </p:blipFill>
          <p:spPr>
            <a:xfrm>
              <a:off x="9545459" y="2404487"/>
              <a:ext cx="1011567" cy="865314"/>
            </a:xfrm>
            <a:prstGeom prst="rect">
              <a:avLst/>
            </a:prstGeom>
            <a:blipFill>
              <a:blip r:embed="rId9"/>
              <a:tile tx="0" ty="0" sx="100000" sy="100000" flip="none" algn="tl"/>
            </a:blipFill>
          </p:spPr>
        </p:pic>
        <p:sp>
          <p:nvSpPr>
            <p:cNvPr id="9" name="object 36"/>
            <p:cNvSpPr/>
            <p:nvPr/>
          </p:nvSpPr>
          <p:spPr>
            <a:xfrm>
              <a:off x="9475647" y="3199053"/>
              <a:ext cx="1152525" cy="1001394"/>
            </a:xfrm>
            <a:custGeom>
              <a:avLst/>
              <a:gdLst/>
              <a:ahLst/>
              <a:cxnLst/>
              <a:rect l="l" t="t" r="r" b="b"/>
              <a:pathLst>
                <a:path w="1152525" h="1001395">
                  <a:moveTo>
                    <a:pt x="1152143" y="0"/>
                  </a:moveTo>
                  <a:lnTo>
                    <a:pt x="0" y="0"/>
                  </a:lnTo>
                  <a:lnTo>
                    <a:pt x="0" y="1001268"/>
                  </a:lnTo>
                  <a:lnTo>
                    <a:pt x="1152143" y="1001268"/>
                  </a:lnTo>
                  <a:lnTo>
                    <a:pt x="1152143" y="0"/>
                  </a:lnTo>
                  <a:close/>
                </a:path>
              </a:pathLst>
            </a:custGeom>
            <a:solidFill>
              <a:srgbClr val="231F20">
                <a:alpha val="50000"/>
              </a:srgbClr>
            </a:solidFill>
          </p:spPr>
          <p:txBody>
            <a:bodyPr wrap="square" lIns="0" tIns="0" rIns="0" bIns="0" rtlCol="0"/>
            <a:lstStyle/>
            <a:p>
              <a:endParaRPr/>
            </a:p>
          </p:txBody>
        </p:sp>
        <p:pic>
          <p:nvPicPr>
            <p:cNvPr id="10" name="object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2573" y="3268903"/>
              <a:ext cx="1011684" cy="939758"/>
            </a:xfrm>
            <a:prstGeom prst="rect">
              <a:avLst/>
            </a:prstGeom>
          </p:spPr>
        </p:pic>
        <p:sp>
          <p:nvSpPr>
            <p:cNvPr id="11" name="object 39"/>
            <p:cNvSpPr/>
            <p:nvPr/>
          </p:nvSpPr>
          <p:spPr>
            <a:xfrm>
              <a:off x="9475647" y="4063047"/>
              <a:ext cx="1152525" cy="1001394"/>
            </a:xfrm>
            <a:custGeom>
              <a:avLst/>
              <a:gdLst/>
              <a:ahLst/>
              <a:cxnLst/>
              <a:rect l="l" t="t" r="r" b="b"/>
              <a:pathLst>
                <a:path w="1152525" h="1001395">
                  <a:moveTo>
                    <a:pt x="1152143" y="0"/>
                  </a:moveTo>
                  <a:lnTo>
                    <a:pt x="0" y="0"/>
                  </a:lnTo>
                  <a:lnTo>
                    <a:pt x="0" y="1001268"/>
                  </a:lnTo>
                  <a:lnTo>
                    <a:pt x="1152143" y="1001268"/>
                  </a:lnTo>
                  <a:lnTo>
                    <a:pt x="1152143" y="0"/>
                  </a:lnTo>
                  <a:close/>
                </a:path>
              </a:pathLst>
            </a:custGeom>
            <a:solidFill>
              <a:srgbClr val="231F20">
                <a:alpha val="50000"/>
              </a:srgbClr>
            </a:solidFill>
          </p:spPr>
          <p:txBody>
            <a:bodyPr wrap="square" lIns="0" tIns="0" rIns="0" bIns="0" rtlCol="0"/>
            <a:lstStyle/>
            <a:p>
              <a:endParaRPr/>
            </a:p>
          </p:txBody>
        </p:sp>
        <p:pic>
          <p:nvPicPr>
            <p:cNvPr id="12" name="object 40"/>
            <p:cNvPicPr/>
            <p:nvPr/>
          </p:nvPicPr>
          <p:blipFill>
            <a:blip r:embed="rId11">
              <a:extLst>
                <a:ext uri="{28A0092B-C50C-407E-A947-70E740481C1C}">
                  <a14:useLocalDpi xmlns:a14="http://schemas.microsoft.com/office/drawing/2010/main" val="0"/>
                </a:ext>
              </a:extLst>
            </a:blip>
            <a:stretch>
              <a:fillRect/>
            </a:stretch>
          </p:blipFill>
          <p:spPr>
            <a:xfrm>
              <a:off x="9540436" y="4133108"/>
              <a:ext cx="1011669" cy="865314"/>
            </a:xfrm>
            <a:prstGeom prst="rect">
              <a:avLst/>
            </a:prstGeom>
          </p:spPr>
        </p:pic>
      </p:grpSp>
    </p:spTree>
    <p:extLst>
      <p:ext uri="{BB962C8B-B14F-4D97-AF65-F5344CB8AC3E}">
        <p14:creationId xmlns:p14="http://schemas.microsoft.com/office/powerpoint/2010/main" val="960664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3CC57-22AD-4D77-B9EB-40D35479EDE5}"/>
              </a:ext>
            </a:extLst>
          </p:cNvPr>
          <p:cNvSpPr>
            <a:spLocks noGrp="1"/>
          </p:cNvSpPr>
          <p:nvPr>
            <p:ph type="title"/>
          </p:nvPr>
        </p:nvSpPr>
        <p:spPr>
          <a:xfrm>
            <a:off x="708308" y="640575"/>
            <a:ext cx="10514926" cy="1325584"/>
          </a:xfrm>
          <a:solidFill>
            <a:srgbClr val="1F3463"/>
          </a:solidFill>
        </p:spPr>
        <p:txBody>
          <a:bodyPr anchor="t">
            <a:noAutofit/>
          </a:bodyPr>
          <a:lstStyle/>
          <a:p>
            <a:r>
              <a:rPr lang="en-US" sz="2000" spc="500" dirty="0">
                <a:solidFill>
                  <a:srgbClr val="EE7D11"/>
                </a:solidFill>
                <a:latin typeface="Trebuchet MS" panose="020B0603020202020204" pitchFamily="34" charset="0"/>
                <a:ea typeface="+mj-lt"/>
                <a:cs typeface="+mj-lt"/>
              </a:rPr>
              <a:t>WEBINAR</a:t>
            </a:r>
            <a:br>
              <a:rPr lang="en-US" sz="1600" spc="500" dirty="0">
                <a:solidFill>
                  <a:srgbClr val="FF9933"/>
                </a:solidFill>
                <a:latin typeface="Tahoma"/>
                <a:ea typeface="+mj-lt"/>
                <a:cs typeface="+mj-lt"/>
              </a:rPr>
            </a:br>
            <a:br>
              <a:rPr lang="en-US" sz="1600" spc="500" dirty="0">
                <a:solidFill>
                  <a:srgbClr val="FF9933"/>
                </a:solidFill>
                <a:latin typeface="Tahoma"/>
                <a:ea typeface="+mj-lt"/>
                <a:cs typeface="+mj-lt"/>
              </a:rPr>
            </a:br>
            <a:br>
              <a:rPr lang="en-US" sz="2400" dirty="0">
                <a:latin typeface="Tahoma"/>
                <a:ea typeface="+mj-lt"/>
                <a:cs typeface="+mj-lt"/>
              </a:rPr>
            </a:br>
            <a:r>
              <a:rPr lang="en-US" sz="4400" dirty="0">
                <a:latin typeface="Trebuchet MS" panose="020B0603020202020204" pitchFamily="34" charset="0"/>
              </a:rPr>
              <a:t>Navigating the Development Process for Animal Veterinary Products </a:t>
            </a:r>
          </a:p>
        </p:txBody>
      </p:sp>
      <p:sp>
        <p:nvSpPr>
          <p:cNvPr id="2" name="Subtitle 1"/>
          <p:cNvSpPr>
            <a:spLocks noGrp="1"/>
          </p:cNvSpPr>
          <p:nvPr>
            <p:ph type="subTitle" idx="4294967295"/>
          </p:nvPr>
        </p:nvSpPr>
        <p:spPr>
          <a:xfrm>
            <a:off x="708308" y="4095233"/>
            <a:ext cx="3571592" cy="1478458"/>
          </a:xfrm>
          <a:prstGeom prst="rect">
            <a:avLst/>
          </a:prstGeom>
        </p:spPr>
        <p:txBody>
          <a:bodyPr vert="horz" lIns="91440" tIns="45720" rIns="91440" bIns="45720" rtlCol="0" anchor="t">
            <a:noAutofit/>
          </a:bodyPr>
          <a:lstStyle/>
          <a:p>
            <a:r>
              <a:rPr lang="en-US" sz="1600" b="1" dirty="0">
                <a:solidFill>
                  <a:srgbClr val="CCD1E2"/>
                </a:solidFill>
                <a:latin typeface="Trebuchet MS" panose="020B0603020202020204" pitchFamily="34" charset="0"/>
              </a:rPr>
              <a:t>Presenters:</a:t>
            </a:r>
          </a:p>
          <a:p>
            <a:r>
              <a:rPr lang="en-US" sz="1600" b="1" dirty="0">
                <a:solidFill>
                  <a:srgbClr val="CCD1E2"/>
                </a:solidFill>
                <a:latin typeface="Trebuchet MS" panose="020B0603020202020204" pitchFamily="34" charset="0"/>
                <a:cs typeface="Arial"/>
              </a:rPr>
              <a:t>Leo Schilling M.Sc.</a:t>
            </a:r>
            <a:endParaRPr lang="en-US" sz="1600" dirty="0">
              <a:solidFill>
                <a:srgbClr val="CCD1E2"/>
              </a:solidFill>
              <a:latin typeface="Trebuchet MS" panose="020B0603020202020204" pitchFamily="34" charset="0"/>
              <a:cs typeface="Arial"/>
            </a:endParaRPr>
          </a:p>
          <a:p>
            <a:r>
              <a:rPr lang="en-US" sz="1600" dirty="0">
                <a:solidFill>
                  <a:srgbClr val="CCD1E2"/>
                </a:solidFill>
                <a:latin typeface="Trebuchet MS" panose="020B0603020202020204" pitchFamily="34" charset="0"/>
                <a:cs typeface="Arial"/>
              </a:rPr>
              <a:t>Eurofins Animal Health Testing, </a:t>
            </a:r>
          </a:p>
          <a:p>
            <a:r>
              <a:rPr lang="en-US" sz="1600" dirty="0">
                <a:solidFill>
                  <a:srgbClr val="CCD1E2"/>
                </a:solidFill>
                <a:latin typeface="Trebuchet MS" panose="020B0603020202020204" pitchFamily="34" charset="0"/>
                <a:cs typeface="Arial"/>
              </a:rPr>
              <a:t>Senior Scientific Services Manager</a:t>
            </a:r>
          </a:p>
          <a:p>
            <a:r>
              <a:rPr lang="en-US" sz="1600" dirty="0">
                <a:solidFill>
                  <a:srgbClr val="CCD1E2"/>
                </a:solidFill>
                <a:latin typeface="Trebuchet MS" panose="020B0603020202020204" pitchFamily="34" charset="0"/>
                <a:cs typeface="Arial"/>
              </a:rPr>
              <a:t>LeoSchilling@EurofinsUS.com</a:t>
            </a:r>
          </a:p>
        </p:txBody>
      </p:sp>
      <p:sp>
        <p:nvSpPr>
          <p:cNvPr id="3" name="Rectangle 2"/>
          <p:cNvSpPr/>
          <p:nvPr/>
        </p:nvSpPr>
        <p:spPr>
          <a:xfrm>
            <a:off x="708308" y="3050401"/>
            <a:ext cx="4386137" cy="369332"/>
          </a:xfrm>
          <a:prstGeom prst="rect">
            <a:avLst/>
          </a:prstGeom>
        </p:spPr>
        <p:txBody>
          <a:bodyPr wrap="none">
            <a:spAutoFit/>
          </a:bodyPr>
          <a:lstStyle/>
          <a:p>
            <a:r>
              <a:rPr lang="en-US" sz="1800" b="0" dirty="0">
                <a:solidFill>
                  <a:srgbClr val="FFFFFF"/>
                </a:solidFill>
                <a:latin typeface="Trebuchet MS" panose="020B0603020202020204" pitchFamily="34" charset="0"/>
              </a:rPr>
              <a:t>October 2022,  RSVP: info@euorfins.com</a:t>
            </a:r>
            <a:endParaRPr lang="en-US" sz="1800" dirty="0">
              <a:latin typeface="Trebuchet MS" panose="020B0603020202020204" pitchFamily="34" charset="0"/>
            </a:endParaRPr>
          </a:p>
        </p:txBody>
      </p:sp>
      <p:sp>
        <p:nvSpPr>
          <p:cNvPr id="6" name="Subtitle 1"/>
          <p:cNvSpPr txBox="1">
            <a:spLocks/>
          </p:cNvSpPr>
          <p:nvPr/>
        </p:nvSpPr>
        <p:spPr>
          <a:xfrm>
            <a:off x="4452137" y="4322222"/>
            <a:ext cx="3571592" cy="1365769"/>
          </a:xfrm>
          <a:prstGeom prst="rect">
            <a:avLst/>
          </a:prstGeom>
        </p:spPr>
        <p:txBody>
          <a:bodyPr vert="horz" lIns="91440" tIns="45720" rIns="91440" bIns="45720" rtlCol="0" anchor="t">
            <a:noAutofit/>
          </a:bodyPr>
          <a:lst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fontAlgn="auto">
              <a:spcBef>
                <a:spcPts val="0"/>
              </a:spcBef>
              <a:spcAft>
                <a:spcPts val="0"/>
              </a:spcAft>
            </a:pPr>
            <a:r>
              <a:rPr lang="en-US" sz="1600" b="1" kern="0" dirty="0">
                <a:solidFill>
                  <a:srgbClr val="CCD1E2"/>
                </a:solidFill>
                <a:latin typeface="Trebuchet MS" panose="020B0603020202020204" pitchFamily="34" charset="0"/>
                <a:cs typeface="Arial"/>
              </a:rPr>
              <a:t>Kari Nichols</a:t>
            </a:r>
            <a:endParaRPr lang="en-US" sz="1600" b="0" kern="0" dirty="0">
              <a:solidFill>
                <a:srgbClr val="CCD1E2"/>
              </a:solidFill>
              <a:latin typeface="Trebuchet MS" panose="020B0603020202020204" pitchFamily="34" charset="0"/>
              <a:cs typeface="Arial"/>
            </a:endParaRPr>
          </a:p>
          <a:p>
            <a:pPr fontAlgn="auto">
              <a:spcBef>
                <a:spcPts val="0"/>
              </a:spcBef>
              <a:spcAft>
                <a:spcPts val="0"/>
              </a:spcAft>
            </a:pPr>
            <a:r>
              <a:rPr lang="en-US" sz="1600" b="0" kern="0" dirty="0">
                <a:solidFill>
                  <a:srgbClr val="CCD1E2"/>
                </a:solidFill>
                <a:latin typeface="Trebuchet MS" panose="020B0603020202020204" pitchFamily="34" charset="0"/>
                <a:cs typeface="Arial"/>
              </a:rPr>
              <a:t>Eurofins Nutrition Analysis Center, </a:t>
            </a:r>
          </a:p>
          <a:p>
            <a:pPr fontAlgn="auto">
              <a:spcBef>
                <a:spcPts val="0"/>
              </a:spcBef>
              <a:spcAft>
                <a:spcPts val="0"/>
              </a:spcAft>
            </a:pPr>
            <a:r>
              <a:rPr lang="en-US" sz="1600" b="0" kern="0" dirty="0">
                <a:solidFill>
                  <a:srgbClr val="CCD1E2"/>
                </a:solidFill>
                <a:latin typeface="Trebuchet MS" panose="020B0603020202020204" pitchFamily="34" charset="0"/>
                <a:cs typeface="Arial"/>
              </a:rPr>
              <a:t>Analytical Services Manager</a:t>
            </a:r>
          </a:p>
          <a:p>
            <a:pPr fontAlgn="auto">
              <a:spcBef>
                <a:spcPts val="0"/>
              </a:spcBef>
              <a:spcAft>
                <a:spcPts val="0"/>
              </a:spcAft>
            </a:pPr>
            <a:r>
              <a:rPr lang="en-US" sz="1600" b="0" kern="0" dirty="0">
                <a:solidFill>
                  <a:srgbClr val="CCD1E2"/>
                </a:solidFill>
                <a:latin typeface="Trebuchet MS" panose="020B0603020202020204" pitchFamily="34" charset="0"/>
                <a:cs typeface="Arial"/>
              </a:rPr>
              <a:t>KariNichols@Eurofins.com</a:t>
            </a:r>
          </a:p>
        </p:txBody>
      </p:sp>
      <p:sp>
        <p:nvSpPr>
          <p:cNvPr id="7" name="Rectangle 6"/>
          <p:cNvSpPr/>
          <p:nvPr/>
        </p:nvSpPr>
        <p:spPr>
          <a:xfrm>
            <a:off x="4452137" y="841702"/>
            <a:ext cx="7156126" cy="461665"/>
          </a:xfrm>
          <a:prstGeom prst="rect">
            <a:avLst/>
          </a:prstGeom>
        </p:spPr>
        <p:txBody>
          <a:bodyPr wrap="none">
            <a:spAutoFit/>
          </a:bodyPr>
          <a:lstStyle/>
          <a:p>
            <a:r>
              <a:rPr lang="en-US" sz="2400" b="0" i="1" dirty="0">
                <a:solidFill>
                  <a:srgbClr val="FFFFFF"/>
                </a:solidFill>
                <a:latin typeface="Trebuchet MS" panose="020B0603020202020204" pitchFamily="34" charset="0"/>
              </a:rPr>
              <a:t>Do you need a new method for an animal product?</a:t>
            </a:r>
            <a:endParaRPr lang="en-US" sz="2400" i="1" dirty="0">
              <a:latin typeface="Trebuchet MS" panose="020B0603020202020204" pitchFamily="34" charset="0"/>
            </a:endParaRPr>
          </a:p>
        </p:txBody>
      </p:sp>
    </p:spTree>
    <p:extLst>
      <p:ext uri="{BB962C8B-B14F-4D97-AF65-F5344CB8AC3E}">
        <p14:creationId xmlns:p14="http://schemas.microsoft.com/office/powerpoint/2010/main" val="4194881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p:txBody>
          <a:bodyPr/>
          <a:lstStyle/>
          <a:p>
            <a:r>
              <a:rPr lang="en-US"/>
              <a:t>Confidential - Eurofins. All rights reserved</a:t>
            </a:r>
          </a:p>
        </p:txBody>
      </p:sp>
      <p:cxnSp>
        <p:nvCxnSpPr>
          <p:cNvPr id="11" name="Straight Connector 10"/>
          <p:cNvCxnSpPr/>
          <p:nvPr/>
        </p:nvCxnSpPr>
        <p:spPr>
          <a:xfrm>
            <a:off x="0" y="577315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609600" y="274638"/>
            <a:ext cx="10972800" cy="762000"/>
          </a:xfrm>
        </p:spPr>
        <p:txBody>
          <a:bodyPr>
            <a:normAutofit/>
          </a:bodyPr>
          <a:lstStyle/>
          <a:p>
            <a:r>
              <a:rPr lang="en-US" sz="3333" spc="200" dirty="0"/>
              <a:t>QUESTIONS?</a:t>
            </a:r>
          </a:p>
        </p:txBody>
      </p:sp>
      <p:pic>
        <p:nvPicPr>
          <p:cNvPr id="2" name="Picture 2" descr="A picture containing text&#10;&#10;Description automatically generated">
            <a:extLst>
              <a:ext uri="{FF2B5EF4-FFF2-40B4-BE49-F238E27FC236}">
                <a16:creationId xmlns:a16="http://schemas.microsoft.com/office/drawing/2014/main" id="{12B88CDB-0977-4A2D-A6F5-180E2BFDBA72}"/>
              </a:ext>
            </a:extLst>
          </p:cNvPr>
          <p:cNvPicPr>
            <a:picLocks noChangeAspect="1"/>
          </p:cNvPicPr>
          <p:nvPr/>
        </p:nvPicPr>
        <p:blipFill>
          <a:blip r:embed="rId3"/>
          <a:stretch>
            <a:fillRect/>
          </a:stretch>
        </p:blipFill>
        <p:spPr>
          <a:xfrm>
            <a:off x="1" y="1129242"/>
            <a:ext cx="12191999" cy="4655272"/>
          </a:xfrm>
          <a:prstGeom prst="rect">
            <a:avLst/>
          </a:prstGeom>
        </p:spPr>
      </p:pic>
      <p:sp>
        <p:nvSpPr>
          <p:cNvPr id="7"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51</a:t>
            </a:fld>
            <a:endParaRPr lang="en-US"/>
          </a:p>
        </p:txBody>
      </p:sp>
    </p:spTree>
    <p:extLst>
      <p:ext uri="{BB962C8B-B14F-4D97-AF65-F5344CB8AC3E}">
        <p14:creationId xmlns:p14="http://schemas.microsoft.com/office/powerpoint/2010/main" val="3450139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302" y="401915"/>
            <a:ext cx="9647405" cy="5548293"/>
          </a:xfrm>
          <a:prstGeom prst="rect">
            <a:avLst/>
          </a:prstGeom>
        </p:spPr>
      </p:pic>
    </p:spTree>
    <p:extLst>
      <p:ext uri="{BB962C8B-B14F-4D97-AF65-F5344CB8AC3E}">
        <p14:creationId xmlns:p14="http://schemas.microsoft.com/office/powerpoint/2010/main" val="48578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method validation necessary?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75302624"/>
              </p:ext>
            </p:extLst>
          </p:nvPr>
        </p:nvGraphicFramePr>
        <p:xfrm>
          <a:off x="838205" y="1294889"/>
          <a:ext cx="10515600" cy="4882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6</a:t>
            </a:fld>
            <a:endParaRPr lang="en-US"/>
          </a:p>
        </p:txBody>
      </p:sp>
    </p:spTree>
    <p:extLst>
      <p:ext uri="{BB962C8B-B14F-4D97-AF65-F5344CB8AC3E}">
        <p14:creationId xmlns:p14="http://schemas.microsoft.com/office/powerpoint/2010/main" val="1046931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212" t="416" r="-972" b="989"/>
          <a:stretch/>
        </p:blipFill>
        <p:spPr>
          <a:xfrm>
            <a:off x="1959" y="-402"/>
            <a:ext cx="6789164" cy="5303520"/>
          </a:xfrm>
          <a:prstGeom prst="rect">
            <a:avLst/>
          </a:prstGeom>
        </p:spPr>
      </p:pic>
      <p:graphicFrame>
        <p:nvGraphicFramePr>
          <p:cNvPr id="11" name="Diagram 10"/>
          <p:cNvGraphicFramePr/>
          <p:nvPr/>
        </p:nvGraphicFramePr>
        <p:xfrm>
          <a:off x="2664845" y="579990"/>
          <a:ext cx="8714769" cy="78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6413844" y="4199563"/>
            <a:ext cx="5722706" cy="44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710363" y="1524003"/>
            <a:ext cx="561410" cy="2960"/>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90685" y="2075955"/>
            <a:ext cx="1067804" cy="6281"/>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21528" y="3012196"/>
            <a:ext cx="1936961" cy="532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83364" y="3583282"/>
            <a:ext cx="2477506" cy="2385"/>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222384" y="4176217"/>
            <a:ext cx="3026664" cy="4057"/>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80887" y="1282945"/>
            <a:ext cx="4629922" cy="3129062"/>
          </a:xfrm>
          <a:prstGeom prst="rect">
            <a:avLst/>
          </a:prstGeom>
          <a:noFill/>
        </p:spPr>
        <p:txBody>
          <a:bodyPr wrap="none" rtlCol="0">
            <a:spAutoFit/>
          </a:bodyPr>
          <a:lstStyle/>
          <a:p>
            <a:pPr>
              <a:spcBef>
                <a:spcPts val="800"/>
              </a:spcBef>
              <a:spcAft>
                <a:spcPts val="800"/>
              </a:spcAft>
            </a:pPr>
            <a:r>
              <a:rPr lang="en-US" sz="2400" b="0" cap="small" dirty="0">
                <a:solidFill>
                  <a:srgbClr val="CCD1E2"/>
                </a:solidFill>
                <a:latin typeface="Trebuchet MS" panose="020B0603020202020204" pitchFamily="34" charset="0"/>
              </a:rPr>
              <a:t>Introduction</a:t>
            </a:r>
          </a:p>
          <a:p>
            <a:pPr>
              <a:spcBef>
                <a:spcPts val="800"/>
              </a:spcBef>
              <a:spcAft>
                <a:spcPts val="0"/>
              </a:spcAft>
            </a:pPr>
            <a:r>
              <a:rPr lang="en-US" sz="2400" b="0" cap="small" dirty="0">
                <a:solidFill>
                  <a:srgbClr val="003883"/>
                </a:solidFill>
                <a:latin typeface="Trebuchet MS" panose="020B0603020202020204" pitchFamily="34" charset="0"/>
              </a:rPr>
              <a:t>Test Method Selection and </a:t>
            </a:r>
          </a:p>
          <a:p>
            <a:pPr>
              <a:spcBef>
                <a:spcPts val="0"/>
              </a:spcBef>
              <a:spcAft>
                <a:spcPts val="800"/>
              </a:spcAft>
            </a:pPr>
            <a:r>
              <a:rPr lang="en-US" sz="2400" b="0" cap="small" dirty="0">
                <a:solidFill>
                  <a:srgbClr val="003883"/>
                </a:solidFill>
                <a:latin typeface="Trebuchet MS" panose="020B0603020202020204" pitchFamily="34" charset="0"/>
              </a:rPr>
              <a:t>Evaluation of Method Fitness</a:t>
            </a:r>
          </a:p>
          <a:p>
            <a:pPr>
              <a:spcBef>
                <a:spcPts val="800"/>
              </a:spcBef>
              <a:spcAft>
                <a:spcPts val="800"/>
              </a:spcAft>
            </a:pPr>
            <a:r>
              <a:rPr lang="en-US" sz="2400" b="0" cap="small" dirty="0">
                <a:solidFill>
                  <a:srgbClr val="CCD1E2"/>
                </a:solidFill>
                <a:latin typeface="Trebuchet MS" panose="020B0603020202020204" pitchFamily="34" charset="0"/>
              </a:rPr>
              <a:t>Method Validations</a:t>
            </a:r>
          </a:p>
          <a:p>
            <a:pPr>
              <a:spcBef>
                <a:spcPts val="800"/>
              </a:spcBef>
              <a:spcAft>
                <a:spcPts val="800"/>
              </a:spcAft>
            </a:pPr>
            <a:r>
              <a:rPr lang="en-US" sz="2400" b="0" cap="small" dirty="0">
                <a:solidFill>
                  <a:srgbClr val="CCD1E2"/>
                </a:solidFill>
                <a:latin typeface="Trebuchet MS" panose="020B0603020202020204" pitchFamily="34" charset="0"/>
              </a:rPr>
              <a:t>Method Performance Verifications</a:t>
            </a:r>
          </a:p>
          <a:p>
            <a:pPr>
              <a:spcBef>
                <a:spcPts val="800"/>
              </a:spcBef>
              <a:spcAft>
                <a:spcPts val="800"/>
              </a:spcAft>
            </a:pPr>
            <a:r>
              <a:rPr lang="en-US" sz="2400" b="0" cap="small" dirty="0">
                <a:solidFill>
                  <a:srgbClr val="CCD1E2"/>
                </a:solidFill>
                <a:latin typeface="Trebuchet MS" panose="020B0603020202020204" pitchFamily="34" charset="0"/>
              </a:rPr>
              <a:t>Maintaining Compliance</a:t>
            </a:r>
          </a:p>
        </p:txBody>
      </p:sp>
      <p:cxnSp>
        <p:nvCxnSpPr>
          <p:cNvPr id="31" name="Straight Connector 30"/>
          <p:cNvCxnSpPr/>
          <p:nvPr/>
        </p:nvCxnSpPr>
        <p:spPr>
          <a:xfrm flipV="1">
            <a:off x="0" y="5300108"/>
            <a:ext cx="3191256" cy="4058"/>
          </a:xfrm>
          <a:prstGeom prst="line">
            <a:avLst/>
          </a:prstGeom>
          <a:ln w="9525">
            <a:solidFill>
              <a:srgbClr val="003883"/>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11"/>
          </p:nvPr>
        </p:nvSpPr>
        <p:spPr>
          <a:xfrm>
            <a:off x="4041648" y="6355080"/>
            <a:ext cx="4114800" cy="365125"/>
          </a:xfrm>
        </p:spPr>
        <p:txBody>
          <a:bodyPr/>
          <a:lstStyle/>
          <a:p>
            <a:r>
              <a:rPr lang="en-US" dirty="0"/>
              <a:t>Confidential | Eurofins. All rights reserved.</a:t>
            </a:r>
          </a:p>
        </p:txBody>
      </p:sp>
      <p:sp>
        <p:nvSpPr>
          <p:cNvPr id="1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7</a:t>
            </a:fld>
            <a:endParaRPr lang="en-US"/>
          </a:p>
        </p:txBody>
      </p:sp>
    </p:spTree>
    <p:extLst>
      <p:ext uri="{BB962C8B-B14F-4D97-AF65-F5344CB8AC3E}">
        <p14:creationId xmlns:p14="http://schemas.microsoft.com/office/powerpoint/2010/main" val="227321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Applicability of the Test Method</a:t>
            </a:r>
          </a:p>
        </p:txBody>
      </p:sp>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8</a:t>
            </a:fld>
            <a:endParaRPr lang="en-US"/>
          </a:p>
        </p:txBody>
      </p:sp>
      <p:pic>
        <p:nvPicPr>
          <p:cNvPr id="6" name="Picture 5"/>
          <p:cNvPicPr>
            <a:picLocks noChangeAspect="1"/>
          </p:cNvPicPr>
          <p:nvPr/>
        </p:nvPicPr>
        <p:blipFill>
          <a:blip r:embed="rId2"/>
          <a:stretch>
            <a:fillRect/>
          </a:stretch>
        </p:blipFill>
        <p:spPr>
          <a:xfrm>
            <a:off x="2207942" y="1716657"/>
            <a:ext cx="6834459" cy="3973970"/>
          </a:xfrm>
          <a:prstGeom prst="rect">
            <a:avLst/>
          </a:prstGeom>
        </p:spPr>
      </p:pic>
    </p:spTree>
    <p:extLst>
      <p:ext uri="{BB962C8B-B14F-4D97-AF65-F5344CB8AC3E}">
        <p14:creationId xmlns:p14="http://schemas.microsoft.com/office/powerpoint/2010/main" val="255874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Equipment and Instrument Range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69646516"/>
              </p:ext>
            </p:extLst>
          </p:nvPr>
        </p:nvGraphicFramePr>
        <p:xfrm>
          <a:off x="-3339811" y="1235835"/>
          <a:ext cx="11787125" cy="4627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Confidential | Eurofins. All rights reserved.</a:t>
            </a:r>
          </a:p>
        </p:txBody>
      </p:sp>
      <p:sp>
        <p:nvSpPr>
          <p:cNvPr id="5" name="Slide Number Placeholder 3"/>
          <p:cNvSpPr>
            <a:spLocks noGrp="1"/>
          </p:cNvSpPr>
          <p:nvPr>
            <p:ph type="sldNum" sz="quarter" idx="12"/>
          </p:nvPr>
        </p:nvSpPr>
        <p:spPr>
          <a:xfrm>
            <a:off x="8610601" y="6356359"/>
            <a:ext cx="2743200" cy="365125"/>
          </a:xfrm>
        </p:spPr>
        <p:txBody>
          <a:bodyPr/>
          <a:lstStyle/>
          <a:p>
            <a:fld id="{64C99051-104D-4009-BF14-A1439EF1014F}" type="slidenum">
              <a:rPr lang="en-US" smtClean="0"/>
              <a:t>9</a:t>
            </a:fld>
            <a:endParaRPr lang="en-US"/>
          </a:p>
        </p:txBody>
      </p:sp>
      <p:pic>
        <p:nvPicPr>
          <p:cNvPr id="1028" name="Picture 4" descr="500+ Laboratory Pictures [HD] | Download Free Images on Unspla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629" y="1196520"/>
            <a:ext cx="7489371" cy="498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5109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Eurofins Standard">
      <a:dk1>
        <a:srgbClr val="003883"/>
      </a:dk1>
      <a:lt1>
        <a:sysClr val="window" lastClr="FFFFFF"/>
      </a:lt1>
      <a:dk2>
        <a:srgbClr val="00074A"/>
      </a:dk2>
      <a:lt2>
        <a:srgbClr val="EEECE1"/>
      </a:lt2>
      <a:accent1>
        <a:srgbClr val="003883"/>
      </a:accent1>
      <a:accent2>
        <a:srgbClr val="EE7D11"/>
      </a:accent2>
      <a:accent3>
        <a:srgbClr val="D2E3ED"/>
      </a:accent3>
      <a:accent4>
        <a:srgbClr val="6D93BD"/>
      </a:accent4>
      <a:accent5>
        <a:srgbClr val="C7DD75"/>
      </a:accent5>
      <a:accent6>
        <a:srgbClr val="00074A"/>
      </a:accent6>
      <a:hlink>
        <a:srgbClr val="0072BC"/>
      </a:hlink>
      <a:folHlink>
        <a:srgbClr val="AB3F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f923bbf-e85a-4d04-91d7-ebe24344d03d">
      <UserInfo>
        <DisplayName>Amy Knock</DisplayName>
        <AccountId>21</AccountId>
        <AccountType/>
      </UserInfo>
    </SharedWithUsers>
    <lcf76f155ced4ddcb4097134ff3c332f xmlns="ddd445d0-039b-48b1-aaf6-76f3a9dd8e5a">
      <Terms xmlns="http://schemas.microsoft.com/office/infopath/2007/PartnerControls"/>
    </lcf76f155ced4ddcb4097134ff3c332f>
    <Preview xmlns="ddd445d0-039b-48b1-aaf6-76f3a9dd8e5a" xsi:nil="true"/>
    <TaxCatchAll xmlns="af923bbf-e85a-4d04-91d7-ebe24344d0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331C50822D8D44971CB1B32F2F080F" ma:contentTypeVersion="16" ma:contentTypeDescription="Crée un document." ma:contentTypeScope="" ma:versionID="08ce2a628a0f686687d235fe3b3152d1">
  <xsd:schema xmlns:xsd="http://www.w3.org/2001/XMLSchema" xmlns:xs="http://www.w3.org/2001/XMLSchema" xmlns:p="http://schemas.microsoft.com/office/2006/metadata/properties" xmlns:ns2="ddd445d0-039b-48b1-aaf6-76f3a9dd8e5a" xmlns:ns3="af923bbf-e85a-4d04-91d7-ebe24344d03d" targetNamespace="http://schemas.microsoft.com/office/2006/metadata/properties" ma:root="true" ma:fieldsID="9cebf3df3e6dfcb6d6ab5126fbbd3c84" ns2:_="" ns3:_="">
    <xsd:import namespace="ddd445d0-039b-48b1-aaf6-76f3a9dd8e5a"/>
    <xsd:import namespace="af923bbf-e85a-4d04-91d7-ebe24344d0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Preview"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445d0-039b-48b1-aaf6-76f3a9dd8e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Thumbnail" ma:internalName="Preview">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c02edd94-7988-4705-8f78-d697a1cd4f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f923bbf-e85a-4d04-91d7-ebe24344d03d"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6f75e45-062c-4a25-98cb-56d643c4fd5c}" ma:internalName="TaxCatchAll" ma:showField="CatchAllData" ma:web="af923bbf-e85a-4d04-91d7-ebe24344d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051F0B-7462-477B-8CE6-1B06DB685E7B}">
  <ds:schemaRefs>
    <ds:schemaRef ds:uri="http://purl.org/dc/dcmitype/"/>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af923bbf-e85a-4d04-91d7-ebe24344d03d"/>
    <ds:schemaRef ds:uri="http://schemas.microsoft.com/office/infopath/2007/PartnerControls"/>
    <ds:schemaRef ds:uri="http://schemas.openxmlformats.org/package/2006/metadata/core-properties"/>
    <ds:schemaRef ds:uri="ddd445d0-039b-48b1-aaf6-76f3a9dd8e5a"/>
  </ds:schemaRefs>
</ds:datastoreItem>
</file>

<file path=customXml/itemProps2.xml><?xml version="1.0" encoding="utf-8"?>
<ds:datastoreItem xmlns:ds="http://schemas.openxmlformats.org/officeDocument/2006/customXml" ds:itemID="{31BF73D9-7FFB-48E4-9C0E-C6CFD3AF005B}">
  <ds:schemaRefs>
    <ds:schemaRef ds:uri="http://schemas.microsoft.com/sharepoint/v3/contenttype/forms"/>
  </ds:schemaRefs>
</ds:datastoreItem>
</file>

<file path=customXml/itemProps3.xml><?xml version="1.0" encoding="utf-8"?>
<ds:datastoreItem xmlns:ds="http://schemas.openxmlformats.org/officeDocument/2006/customXml" ds:itemID="{C6441BBB-8568-4127-AEC4-FF70F2E31CAE}"/>
</file>

<file path=docProps/app.xml><?xml version="1.0" encoding="utf-8"?>
<Properties xmlns="http://schemas.openxmlformats.org/officeDocument/2006/extended-properties" xmlns:vt="http://schemas.openxmlformats.org/officeDocument/2006/docPropsVTypes">
  <TotalTime>5740</TotalTime>
  <Words>6918</Words>
  <Application>Microsoft Office PowerPoint</Application>
  <PresentationFormat>Widescreen</PresentationFormat>
  <Paragraphs>648</Paragraphs>
  <Slides>52</Slides>
  <Notes>43</Notes>
  <HiddenSlides>0</HiddenSlides>
  <MMClips>0</MMClip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1_Office Theme</vt:lpstr>
      <vt:lpstr>Executive</vt:lpstr>
      <vt:lpstr>Office Theme</vt:lpstr>
      <vt:lpstr>Custom Design</vt:lpstr>
      <vt:lpstr>WEBINAR   Analytical Method Validation for Regulatory Compliant Testing</vt:lpstr>
      <vt:lpstr>PowerPoint Presentation</vt:lpstr>
      <vt:lpstr>What is method validation? </vt:lpstr>
      <vt:lpstr>PowerPoint Presentation</vt:lpstr>
      <vt:lpstr>When should methods be validated or verified?</vt:lpstr>
      <vt:lpstr>Why is method validation necessary?</vt:lpstr>
      <vt:lpstr>PowerPoint Presentation</vt:lpstr>
      <vt:lpstr>Applicability of the Test Method</vt:lpstr>
      <vt:lpstr>Method, Equipment and Instrument Range</vt:lpstr>
      <vt:lpstr>Analytical Sensitivity, Selectivity and Interference</vt:lpstr>
      <vt:lpstr>PowerPoint Presentation</vt:lpstr>
      <vt:lpstr>Method Validation</vt:lpstr>
      <vt:lpstr>Method Development</vt:lpstr>
      <vt:lpstr>Is method validation a regulated activity?</vt:lpstr>
      <vt:lpstr>Example Regulatory Requirements: FDA cGMP Regulations</vt:lpstr>
      <vt:lpstr>Validation Requirements</vt:lpstr>
      <vt:lpstr>Method Validation Materials</vt:lpstr>
      <vt:lpstr>Method Validation Materials</vt:lpstr>
      <vt:lpstr>Method Validation Materials</vt:lpstr>
      <vt:lpstr>Method Validation Materials</vt:lpstr>
      <vt:lpstr>Method Validation Materials</vt:lpstr>
      <vt:lpstr>Method Performance Characteristics</vt:lpstr>
      <vt:lpstr>Statistics</vt:lpstr>
      <vt:lpstr>Determination of Bias</vt:lpstr>
      <vt:lpstr>Measurement Uncertainty (MU)</vt:lpstr>
      <vt:lpstr>Validation Process: Linearity and Range</vt:lpstr>
      <vt:lpstr>Validation Process: Accuracy and Precision</vt:lpstr>
      <vt:lpstr>Validation Process: Selectivity and Interferences</vt:lpstr>
      <vt:lpstr>Validation Process: Sensitivity</vt:lpstr>
      <vt:lpstr>Validation Process: Robustness and Ruggedness</vt:lpstr>
      <vt:lpstr>Who performs a method validation?</vt:lpstr>
      <vt:lpstr>Approaches to method validation</vt:lpstr>
      <vt:lpstr>Approaches to method validation</vt:lpstr>
      <vt:lpstr>Approaches to method validation</vt:lpstr>
      <vt:lpstr>Documentation Requirements</vt:lpstr>
      <vt:lpstr>Validation Plan and Report</vt:lpstr>
      <vt:lpstr>PowerPoint Presentation</vt:lpstr>
      <vt:lpstr>What is the difference between validation and verification?</vt:lpstr>
      <vt:lpstr>Method Verification</vt:lpstr>
      <vt:lpstr>Performance Verification of AOAC OMA 2006.01  Monensin, Narasin, and Salinomycin in  Mineral Premixes, Supplements, and Animal Feeds</vt:lpstr>
      <vt:lpstr>Testing for the cGMP compliant analysis of cattle feed medicated with monensin was requested.</vt:lpstr>
      <vt:lpstr>Using applicable guidance, a method performance verification plan was developed, documented and approved, which was then executed by the laboratory operations team using qualified personnel, equipment and data systems.</vt:lpstr>
      <vt:lpstr>Process control checks were implemented with the new method to complete the requirements for compliant cGMP testing.</vt:lpstr>
      <vt:lpstr>PowerPoint Presentation</vt:lpstr>
      <vt:lpstr>Using Validated Methods</vt:lpstr>
      <vt:lpstr>Documentation of Validated Methods</vt:lpstr>
      <vt:lpstr>Using Validation Data to Design a Quality Control Plan</vt:lpstr>
      <vt:lpstr>Calculating and Reporting Results</vt:lpstr>
      <vt:lpstr>Guidance and References</vt:lpstr>
      <vt:lpstr>WEBINAR   Navigating the Development Process for Animal Veterinary Products </vt:lpstr>
      <vt:lpstr>QUESTIONS?</vt:lpstr>
      <vt:lpstr>PowerPoint Presentation</vt:lpstr>
    </vt:vector>
  </TitlesOfParts>
  <Company>EUROFINS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Eurofins SFA Group Capabilities</dc:title>
  <dc:creator>Leo Schilling</dc:creator>
  <cp:lastModifiedBy>Leo Schilling</cp:lastModifiedBy>
  <cp:revision>246</cp:revision>
  <cp:lastPrinted>2021-10-06T12:40:31Z</cp:lastPrinted>
  <dcterms:created xsi:type="dcterms:W3CDTF">2003-02-24T09:03:48Z</dcterms:created>
  <dcterms:modified xsi:type="dcterms:W3CDTF">2022-05-11T16:25:48Z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0x010100EC331C50822D8D44971CB1B32F2F080F</vt:lpwstr>
  </property>
</Properties>
</file>